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0669F-A4BA-4C07-870F-D92DE488A6AB}" type="datetimeFigureOut">
              <a:rPr lang="en-US" smtClean="0"/>
              <a:t>2/25/2010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C115B-C6D4-4738-AD2E-32D9C6056AE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E02A0-C430-465E-9E3B-40FF9719C83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5470-1D67-47C0-8E22-C3E6B5D4A9CA}" type="datetimeFigureOut">
              <a:rPr lang="en-US" smtClean="0"/>
              <a:t>2/25/2010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72C-4310-4F43-A7FA-FE133EB88D7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5470-1D67-47C0-8E22-C3E6B5D4A9CA}" type="datetimeFigureOut">
              <a:rPr lang="en-US" smtClean="0"/>
              <a:t>2/25/2010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72C-4310-4F43-A7FA-FE133EB88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5470-1D67-47C0-8E22-C3E6B5D4A9CA}" type="datetimeFigureOut">
              <a:rPr lang="en-US" smtClean="0"/>
              <a:t>2/25/2010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72C-4310-4F43-A7FA-FE133EB88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5470-1D67-47C0-8E22-C3E6B5D4A9CA}" type="datetimeFigureOut">
              <a:rPr lang="en-US" smtClean="0"/>
              <a:t>2/25/2010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72C-4310-4F43-A7FA-FE133EB88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5470-1D67-47C0-8E22-C3E6B5D4A9CA}" type="datetimeFigureOut">
              <a:rPr lang="en-US" smtClean="0"/>
              <a:t>2/25/2010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72C-4310-4F43-A7FA-FE133EB88D7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5470-1D67-47C0-8E22-C3E6B5D4A9CA}" type="datetimeFigureOut">
              <a:rPr lang="en-US" smtClean="0"/>
              <a:t>2/25/2010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72C-4310-4F43-A7FA-FE133EB88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5470-1D67-47C0-8E22-C3E6B5D4A9CA}" type="datetimeFigureOut">
              <a:rPr lang="en-US" smtClean="0"/>
              <a:t>2/25/2010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72C-4310-4F43-A7FA-FE133EB88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5470-1D67-47C0-8E22-C3E6B5D4A9CA}" type="datetimeFigureOut">
              <a:rPr lang="en-US" smtClean="0"/>
              <a:t>2/25/2010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72C-4310-4F43-A7FA-FE133EB88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5470-1D67-47C0-8E22-C3E6B5D4A9CA}" type="datetimeFigureOut">
              <a:rPr lang="en-US" smtClean="0"/>
              <a:t>2/25/2010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72C-4310-4F43-A7FA-FE133EB88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5470-1D67-47C0-8E22-C3E6B5D4A9CA}" type="datetimeFigureOut">
              <a:rPr lang="en-US" smtClean="0"/>
              <a:t>2/25/2010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072C-4310-4F43-A7FA-FE133EB88D7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5470-1D67-47C0-8E22-C3E6B5D4A9CA}" type="datetimeFigureOut">
              <a:rPr lang="en-US" smtClean="0"/>
              <a:t>2/25/2010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CE072C-4310-4F43-A7FA-FE133EB88D76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A25470-1D67-47C0-8E22-C3E6B5D4A9CA}" type="datetimeFigureOut">
              <a:rPr lang="en-US" smtClean="0"/>
              <a:t>2/25/2010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CE072C-4310-4F43-A7FA-FE133EB88D76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Canadian Shield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  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42853"/>
            <a:ext cx="8115328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  </a:t>
            </a:r>
            <a:r>
              <a:rPr lang="en-CA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Canadian Shield</a:t>
            </a:r>
            <a:r>
              <a:rPr lang="en-CA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CA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Notes</a:t>
            </a:r>
            <a:endParaRPr lang="en-CA" sz="28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57201" y="571480"/>
            <a:ext cx="1828784" cy="5554683"/>
          </a:xfrm>
        </p:spPr>
        <p:txBody>
          <a:bodyPr>
            <a:normAutofit lnSpcReduction="10000"/>
          </a:bodyPr>
          <a:lstStyle/>
          <a:p>
            <a:r>
              <a:rPr lang="en-CA" sz="1800" dirty="0" smtClean="0">
                <a:latin typeface="Arial Black" pitchFamily="34" charset="0"/>
              </a:rPr>
              <a:t>Where is this region?</a:t>
            </a:r>
          </a:p>
          <a:p>
            <a:endParaRPr lang="en-CA" sz="1800" dirty="0" smtClean="0">
              <a:latin typeface="Arial Black" pitchFamily="34" charset="0"/>
            </a:endParaRPr>
          </a:p>
          <a:p>
            <a:endParaRPr lang="en-CA" sz="800" dirty="0">
              <a:latin typeface="Arial Black" pitchFamily="34" charset="0"/>
            </a:endParaRPr>
          </a:p>
          <a:p>
            <a:r>
              <a:rPr lang="en-CA" sz="1800" dirty="0" smtClean="0">
                <a:latin typeface="Arial Black" pitchFamily="34" charset="0"/>
              </a:rPr>
              <a:t>What is the Topography?</a:t>
            </a:r>
          </a:p>
          <a:p>
            <a:endParaRPr lang="en-CA" sz="1800" dirty="0">
              <a:latin typeface="Arial Black" pitchFamily="34" charset="0"/>
            </a:endParaRPr>
          </a:p>
          <a:p>
            <a:endParaRPr lang="en-CA" sz="1800" dirty="0" smtClean="0">
              <a:latin typeface="Arial Black" pitchFamily="34" charset="0"/>
            </a:endParaRPr>
          </a:p>
          <a:p>
            <a:endParaRPr lang="en-CA" sz="1800" dirty="0">
              <a:latin typeface="Arial Black" pitchFamily="34" charset="0"/>
            </a:endParaRPr>
          </a:p>
          <a:p>
            <a:endParaRPr lang="en-CA" sz="1800" dirty="0">
              <a:latin typeface="Arial Black" pitchFamily="34" charset="0"/>
            </a:endParaRPr>
          </a:p>
          <a:p>
            <a:endParaRPr lang="en-CA" sz="1800" dirty="0">
              <a:latin typeface="Arial Black" pitchFamily="34" charset="0"/>
            </a:endParaRPr>
          </a:p>
          <a:p>
            <a:endParaRPr lang="en-CA" sz="1800" dirty="0" smtClean="0">
              <a:latin typeface="Arial Black" pitchFamily="34" charset="0"/>
            </a:endParaRPr>
          </a:p>
          <a:p>
            <a:endParaRPr lang="en-CA" sz="1800" dirty="0" smtClean="0">
              <a:latin typeface="Arial Black" pitchFamily="34" charset="0"/>
            </a:endParaRPr>
          </a:p>
          <a:p>
            <a:r>
              <a:rPr lang="en-CA" sz="1800" dirty="0" smtClean="0">
                <a:latin typeface="Arial Black" pitchFamily="34" charset="0"/>
              </a:rPr>
              <a:t>What is the Climate?</a:t>
            </a:r>
            <a:endParaRPr lang="en-CA" sz="1800" dirty="0">
              <a:latin typeface="Arial Black" pitchFamily="34" charset="0"/>
            </a:endParaRPr>
          </a:p>
          <a:p>
            <a:endParaRPr lang="en-CA" sz="1800" dirty="0" smtClean="0">
              <a:latin typeface="Arial Black" pitchFamily="34" charset="0"/>
            </a:endParaRPr>
          </a:p>
          <a:p>
            <a:r>
              <a:rPr lang="en-CA" sz="1800" dirty="0" smtClean="0">
                <a:latin typeface="Arial Black" pitchFamily="34" charset="0"/>
              </a:rPr>
              <a:t>What is the Vegetation?</a:t>
            </a:r>
            <a:endParaRPr lang="en-CA" sz="1800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57422" y="571480"/>
            <a:ext cx="6329378" cy="5554683"/>
          </a:xfrm>
        </p:spPr>
        <p:txBody>
          <a:bodyPr>
            <a:normAutofit fontScale="92500" lnSpcReduction="20000"/>
          </a:bodyPr>
          <a:lstStyle/>
          <a:p>
            <a:endParaRPr lang="en-CA" sz="2600" b="1" dirty="0" smtClean="0"/>
          </a:p>
          <a:p>
            <a:r>
              <a:rPr lang="en-CA" sz="2600" b="1" dirty="0" smtClean="0">
                <a:latin typeface="Arial Black" pitchFamily="34" charset="0"/>
              </a:rPr>
              <a:t>Around Hudson’s bay</a:t>
            </a:r>
          </a:p>
          <a:p>
            <a:endParaRPr lang="en-CA" sz="2600" b="1" dirty="0">
              <a:latin typeface="Arial Black" pitchFamily="34" charset="0"/>
            </a:endParaRPr>
          </a:p>
          <a:p>
            <a:r>
              <a:rPr lang="en-CA" sz="2600" b="1" smtClean="0">
                <a:latin typeface="Arial Black" pitchFamily="34" charset="0"/>
              </a:rPr>
              <a:t>2 billion </a:t>
            </a:r>
            <a:r>
              <a:rPr lang="en-CA" sz="2600" b="1" dirty="0" smtClean="0">
                <a:latin typeface="Arial Black" pitchFamily="34" charset="0"/>
              </a:rPr>
              <a:t>years old mountains, levelled by erosion</a:t>
            </a:r>
          </a:p>
          <a:p>
            <a:r>
              <a:rPr lang="en-CA" sz="2600" b="1" dirty="0" smtClean="0">
                <a:latin typeface="Arial Black" pitchFamily="34" charset="0"/>
              </a:rPr>
              <a:t>Glaciers in ice age removed soil – rocky</a:t>
            </a:r>
          </a:p>
          <a:p>
            <a:r>
              <a:rPr lang="en-CA" sz="2600" b="1" dirty="0" smtClean="0">
                <a:latin typeface="Arial Black" pitchFamily="34" charset="0"/>
              </a:rPr>
              <a:t>Lots of rivers and lakes</a:t>
            </a:r>
          </a:p>
          <a:p>
            <a:r>
              <a:rPr lang="en-CA" sz="2600" b="1" dirty="0" smtClean="0">
                <a:latin typeface="Arial Black" pitchFamily="34" charset="0"/>
              </a:rPr>
              <a:t>Average elevation = 100m – 500 m</a:t>
            </a:r>
          </a:p>
          <a:p>
            <a:r>
              <a:rPr lang="en-CA" sz="2600" b="1" dirty="0" smtClean="0">
                <a:latin typeface="Arial Black" pitchFamily="34" charset="0"/>
              </a:rPr>
              <a:t>Lots of minerals (mining)</a:t>
            </a:r>
          </a:p>
          <a:p>
            <a:endParaRPr lang="en-CA" sz="2600" b="1" dirty="0">
              <a:latin typeface="Arial Black" pitchFamily="34" charset="0"/>
            </a:endParaRPr>
          </a:p>
          <a:p>
            <a:r>
              <a:rPr lang="en-CA" sz="2600" b="1" dirty="0" smtClean="0">
                <a:latin typeface="Arial Black" pitchFamily="34" charset="0"/>
              </a:rPr>
              <a:t>Varies – farther north is more severe</a:t>
            </a:r>
          </a:p>
          <a:p>
            <a:endParaRPr lang="en-CA" sz="2600" b="1" dirty="0">
              <a:latin typeface="Arial Black" pitchFamily="34" charset="0"/>
            </a:endParaRPr>
          </a:p>
          <a:p>
            <a:r>
              <a:rPr lang="en-CA" sz="2600" b="1" dirty="0" smtClean="0">
                <a:latin typeface="Arial Black" pitchFamily="34" charset="0"/>
              </a:rPr>
              <a:t>Boreal forest: Evergreens and some smaller deciduous trees</a:t>
            </a:r>
          </a:p>
          <a:p>
            <a:endParaRPr lang="en-CA" sz="2600" b="1" dirty="0" smtClean="0">
              <a:latin typeface="Arial Black" pitchFamily="34" charset="0"/>
            </a:endParaRPr>
          </a:p>
          <a:p>
            <a:endParaRPr lang="en-CA" sz="2600" b="1" dirty="0" smtClean="0">
              <a:latin typeface="Arial Black" pitchFamily="34" charset="0"/>
            </a:endParaRPr>
          </a:p>
          <a:p>
            <a:endParaRPr lang="en-CA" sz="2600" b="1" dirty="0" smtClean="0">
              <a:latin typeface="Arial Black" pitchFamily="34" charset="0"/>
            </a:endParaRPr>
          </a:p>
          <a:p>
            <a:endParaRPr lang="en-CA" sz="2600" b="1" dirty="0" smtClean="0">
              <a:latin typeface="Arial Black" pitchFamily="34" charset="0"/>
            </a:endParaRP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535817" y="3393281"/>
            <a:ext cx="56436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82</Words>
  <Application>Microsoft Office PowerPoint</Application>
  <PresentationFormat>On-screen Show (4:3)</PresentationFormat>
  <Paragraphs>36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Canadian Shield</vt:lpstr>
      <vt:lpstr>  Canadian Shield Notes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Shield</dc:title>
  <dc:creator>Brooke Leary</dc:creator>
  <cp:lastModifiedBy>Brooke Leary</cp:lastModifiedBy>
  <cp:revision>1</cp:revision>
  <dcterms:created xsi:type="dcterms:W3CDTF">2010-02-25T22:12:04Z</dcterms:created>
  <dcterms:modified xsi:type="dcterms:W3CDTF">2010-02-25T22:18:13Z</dcterms:modified>
</cp:coreProperties>
</file>