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3" r:id="rId6"/>
    <p:sldId id="320" r:id="rId7"/>
    <p:sldId id="324" r:id="rId8"/>
    <p:sldId id="321" r:id="rId9"/>
    <p:sldId id="322" r:id="rId10"/>
    <p:sldId id="32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me.org/" TargetMode="External"/><Relationship Id="rId2" Type="http://schemas.openxmlformats.org/officeDocument/2006/relationships/hyperlink" Target="http://www.citationmachine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NAME: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May 11,200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AA6C-B7EC-4928-BA72-2D25F51E5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1997613"/>
            <a:ext cx="8933796" cy="3334042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Topic:</a:t>
            </a:r>
            <a:br>
              <a:rPr lang="en-US" sz="6000" dirty="0"/>
            </a:br>
            <a:r>
              <a:rPr lang="en-US" sz="6000" dirty="0"/>
              <a:t>Goal:</a:t>
            </a:r>
          </a:p>
        </p:txBody>
      </p:sp>
    </p:spTree>
    <p:extLst>
      <p:ext uri="{BB962C8B-B14F-4D97-AF65-F5344CB8AC3E}">
        <p14:creationId xmlns:p14="http://schemas.microsoft.com/office/powerpoint/2010/main" val="303342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0261F0-F6D1-4A38-B3A9-A55B451074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AE47C-45E6-406C-B0A2-3D57DF740F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67AE7-99BC-4675-935E-A817D14D0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0D0083-B852-4782-8ED6-764DDBAE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on Topic:</a:t>
            </a:r>
          </a:p>
        </p:txBody>
      </p:sp>
    </p:spTree>
    <p:extLst>
      <p:ext uri="{BB962C8B-B14F-4D97-AF65-F5344CB8AC3E}">
        <p14:creationId xmlns:p14="http://schemas.microsoft.com/office/powerpoint/2010/main" val="224982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0261F0-F6D1-4A38-B3A9-A55B451074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AE47C-45E6-406C-B0A2-3D57DF740F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67AE7-99BC-4675-935E-A817D14D0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0D0083-B852-4782-8ED6-764DDBAE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on Topic: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8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0261F0-F6D1-4A38-B3A9-A55B451074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AE47C-45E6-406C-B0A2-3D57DF740F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67AE7-99BC-4675-935E-A817D14D0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0D0083-B852-4782-8ED6-764DDBAE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 of COVID 19</a:t>
            </a:r>
          </a:p>
        </p:txBody>
      </p:sp>
    </p:spTree>
    <p:extLst>
      <p:ext uri="{BB962C8B-B14F-4D97-AF65-F5344CB8AC3E}">
        <p14:creationId xmlns:p14="http://schemas.microsoft.com/office/powerpoint/2010/main" val="295626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0D0083-B852-4782-8ED6-764DDBAE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 plan to take to reach my goal: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E67AE7-99BC-4675-935E-A817D14D07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/>
              <a:t>1.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4706D7-FBC5-4043-A9A5-8CEDCB5B26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2.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AE47C-45E6-406C-B0A2-3D57DF740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0261F0-F6D1-4A38-B3A9-A55B4510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94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469AC2-75D7-45FB-9FF9-5DCF12A5A5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E168-DA5E-4888-8D8A-92B118324C14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95F0C-3509-4611-902F-C6DF1D877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05243"/>
            <a:ext cx="10058400" cy="444750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www.citationmachine.net</a:t>
            </a:r>
            <a:r>
              <a:rPr lang="en-US" dirty="0"/>
              <a:t>							</a:t>
            </a:r>
            <a:r>
              <a:rPr lang="en-US" dirty="0">
                <a:hlinkClick r:id="rId3"/>
              </a:rPr>
              <a:t>www.bibme.org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52B168B-7AA6-4C4D-85D3-59DF60801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9597"/>
          </a:xfrm>
        </p:spPr>
        <p:txBody>
          <a:bodyPr/>
          <a:lstStyle/>
          <a:p>
            <a:pPr algn="ctr"/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741605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2e1850c9-7ff9-473c-b62c-159b888adeff" xsi:nil="true"/>
    <MigrationWizIdDocumentLibraryPermissions xmlns="2e1850c9-7ff9-473c-b62c-159b888adeff" xsi:nil="true"/>
    <MigrationWizId xmlns="2e1850c9-7ff9-473c-b62c-159b888adeff" xsi:nil="true"/>
    <MigrationWizIdPermissionLevels xmlns="2e1850c9-7ff9-473c-b62c-159b888adeff" xsi:nil="true"/>
    <MigrationWizIdSecurityGroups xmlns="2e1850c9-7ff9-473c-b62c-159b888adeff" xsi:nil="true"/>
    <MigrationWizIdPermissions xmlns="2e1850c9-7ff9-473c-b62c-159b888ade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E5A0143CFEB24AABF37EBB263C2A77" ma:contentTypeVersion="13" ma:contentTypeDescription="Create a new document." ma:contentTypeScope="" ma:versionID="bd643a24ac597bc8a44ef8c190256b7b">
  <xsd:schema xmlns:xsd="http://www.w3.org/2001/XMLSchema" xmlns:xs="http://www.w3.org/2001/XMLSchema" xmlns:p="http://schemas.microsoft.com/office/2006/metadata/properties" xmlns:ns3="2e1850c9-7ff9-473c-b62c-159b888adeff" xmlns:ns4="2aa3f31a-8a8c-4f86-89e5-13af86a6990c" targetNamespace="http://schemas.microsoft.com/office/2006/metadata/properties" ma:root="true" ma:fieldsID="a012b6f8c7c75a6a1d890bdc1b6b8cee" ns3:_="" ns4:_="">
    <xsd:import namespace="2e1850c9-7ff9-473c-b62c-159b888adeff"/>
    <xsd:import namespace="2aa3f31a-8a8c-4f86-89e5-13af86a6990c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850c9-7ff9-473c-b62c-159b888adeff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3f31a-8a8c-4f86-89e5-13af86a6990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www.w3.org/XML/1998/namespace"/>
    <ds:schemaRef ds:uri="2aa3f31a-8a8c-4f86-89e5-13af86a6990c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2e1850c9-7ff9-473c-b62c-159b888adeff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A3B049-F94F-41E1-8EDE-EED44B98AD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850c9-7ff9-473c-b62c-159b888adeff"/>
    <ds:schemaRef ds:uri="2aa3f31a-8a8c-4f86-89e5-13af86a699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{22F0A76F-B5A7-4186-B773-6C09D79F1DD6}tf78438558</Template>
  <TotalTime>0</TotalTime>
  <Words>70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SavonVTI</vt:lpstr>
      <vt:lpstr>NAME:</vt:lpstr>
      <vt:lpstr>Topic: Goal:</vt:lpstr>
      <vt:lpstr>Research on Topic:</vt:lpstr>
      <vt:lpstr>Research on Topic:</vt:lpstr>
      <vt:lpstr>Impact of COVID 19</vt:lpstr>
      <vt:lpstr>Action I plan to take to reach my goal: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2020-05-03T01:14:48Z</dcterms:created>
  <dcterms:modified xsi:type="dcterms:W3CDTF">2020-05-03T01:23:25Z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0x01010097E5A0143CFEB24AABF37EBB263C2A77</vt:lpwstr>
  </property>
</Properties>
</file>