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7"/>
  </p:notesMasterIdLst>
  <p:sldIdLst>
    <p:sldId id="256" r:id="rId2"/>
    <p:sldId id="260" r:id="rId3"/>
    <p:sldId id="258" r:id="rId4"/>
    <p:sldId id="259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CE4DF-AABB-4CD8-8A6E-6C385488AFBE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7D129-1E89-4F96-B190-6E6A46898E3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950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7D129-1E89-4F96-B190-6E6A46898E3E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E02A0-C430-465E-9E3B-40FF9719C832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E02A0-C430-465E-9E3B-40FF9719C832}" type="slidenum">
              <a:rPr lang="en-CA" smtClean="0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D1EFAB6-6BAE-4949-9085-E1E2F819979F}" type="datetimeFigureOut">
              <a:rPr lang="en-US" smtClean="0"/>
              <a:pPr/>
              <a:t>3/31/2014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DAB18F8-4CED-4811-B9C9-6C9BB2995FD2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Oliver Cromwell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  </a:t>
            </a:r>
            <a:endParaRPr lang="en-CA" dirty="0"/>
          </a:p>
        </p:txBody>
      </p:sp>
      <p:pic>
        <p:nvPicPr>
          <p:cNvPr id="4" name="Content Placeholder 3" descr="cromwell-paintin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3438" y="357166"/>
            <a:ext cx="2812608" cy="34321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Oliver Cromwell - portrait</a:t>
            </a:r>
            <a:endParaRPr lang="en-CA" dirty="0"/>
          </a:p>
        </p:txBody>
      </p:sp>
      <p:pic>
        <p:nvPicPr>
          <p:cNvPr id="4" name="Horrible Histories Oliver Cromwell's portrai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66484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42853"/>
            <a:ext cx="8115328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  </a:t>
            </a:r>
            <a:endParaRPr lang="en-CA" sz="28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57201" y="571480"/>
            <a:ext cx="1828784" cy="5554683"/>
          </a:xfrm>
        </p:spPr>
        <p:txBody>
          <a:bodyPr>
            <a:normAutofit/>
          </a:bodyPr>
          <a:lstStyle/>
          <a:p>
            <a:endParaRPr lang="en-CA" sz="1800" dirty="0" smtClean="0"/>
          </a:p>
          <a:p>
            <a:endParaRPr lang="en-CA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57422" y="571480"/>
            <a:ext cx="6329378" cy="6000792"/>
          </a:xfrm>
        </p:spPr>
        <p:txBody>
          <a:bodyPr>
            <a:normAutofit fontScale="77500" lnSpcReduction="20000"/>
          </a:bodyPr>
          <a:lstStyle/>
          <a:p>
            <a:endParaRPr lang="en-CA" sz="2600" dirty="0" smtClean="0"/>
          </a:p>
          <a:p>
            <a:r>
              <a:rPr lang="en-CA" sz="2600" b="1" dirty="0" smtClean="0">
                <a:latin typeface="Arial Black" pitchFamily="34" charset="0"/>
              </a:rPr>
              <a:t>Cromwell is in charge 1653 – 58</a:t>
            </a:r>
          </a:p>
          <a:p>
            <a:r>
              <a:rPr lang="en-CA" sz="2600" b="1" dirty="0" smtClean="0">
                <a:latin typeface="Arial Black" pitchFamily="34" charset="0"/>
              </a:rPr>
              <a:t>Signed death warrant of king Charles I</a:t>
            </a:r>
          </a:p>
          <a:p>
            <a:r>
              <a:rPr lang="en-CA" sz="2600" b="1" dirty="0" smtClean="0">
                <a:latin typeface="Arial Black" pitchFamily="34" charset="0"/>
              </a:rPr>
              <a:t>Puritan, and believed everyone should live by strict rules</a:t>
            </a:r>
          </a:p>
          <a:p>
            <a:pPr lvl="1">
              <a:buFont typeface="Wingdings" pitchFamily="2" charset="2"/>
              <a:buChar char="Ø"/>
            </a:pPr>
            <a:r>
              <a:rPr lang="en-CA" b="1" dirty="0" smtClean="0">
                <a:latin typeface="Arial Black" pitchFamily="34" charset="0"/>
              </a:rPr>
              <a:t>Put in new laws (blue laws)</a:t>
            </a:r>
          </a:p>
          <a:p>
            <a:pPr lvl="1">
              <a:buFont typeface="Wingdings" pitchFamily="2" charset="2"/>
              <a:buChar char="Ø"/>
            </a:pPr>
            <a:r>
              <a:rPr lang="en-CA" b="1" dirty="0" smtClean="0">
                <a:latin typeface="Arial Black" pitchFamily="34" charset="0"/>
              </a:rPr>
              <a:t>Enforced laws with soldiers</a:t>
            </a:r>
          </a:p>
          <a:p>
            <a:pPr lvl="1">
              <a:buNone/>
            </a:pPr>
            <a:endParaRPr lang="en-CA" dirty="0" smtClean="0"/>
          </a:p>
          <a:p>
            <a:pPr marL="355600" lvl="1" indent="-355600">
              <a:buFont typeface="Arial" pitchFamily="34" charset="0"/>
              <a:buChar char="•"/>
            </a:pPr>
            <a:r>
              <a:rPr lang="en-CA" sz="3300" b="1" dirty="0" smtClean="0"/>
              <a:t>Blue laws disallow:</a:t>
            </a:r>
          </a:p>
          <a:p>
            <a:pPr marL="755650" lvl="2" indent="-355600">
              <a:buFont typeface="Wingdings" pitchFamily="2" charset="2"/>
              <a:buChar char="Ø"/>
            </a:pPr>
            <a:r>
              <a:rPr lang="en-CA" sz="3300" b="1" dirty="0" smtClean="0"/>
              <a:t>Feasts (including Christmas)</a:t>
            </a:r>
          </a:p>
          <a:p>
            <a:pPr marL="755650" lvl="2" indent="-355600">
              <a:buFont typeface="Wingdings" pitchFamily="2" charset="2"/>
              <a:buChar char="Ø"/>
            </a:pPr>
            <a:r>
              <a:rPr lang="en-CA" sz="3300" b="1" dirty="0" smtClean="0"/>
              <a:t>Decorations</a:t>
            </a:r>
          </a:p>
          <a:p>
            <a:pPr marL="755650" lvl="2" indent="-355600">
              <a:buFont typeface="Wingdings" pitchFamily="2" charset="2"/>
              <a:buChar char="Ø"/>
            </a:pPr>
            <a:r>
              <a:rPr lang="en-CA" sz="3300" b="1" dirty="0" smtClean="0"/>
              <a:t>Make-up on women</a:t>
            </a:r>
          </a:p>
          <a:p>
            <a:pPr marL="755650" lvl="2" indent="-355600">
              <a:buFont typeface="Wingdings" pitchFamily="2" charset="2"/>
              <a:buChar char="Ø"/>
            </a:pPr>
            <a:r>
              <a:rPr lang="en-CA" sz="3300" b="1" dirty="0" smtClean="0"/>
              <a:t>Sports</a:t>
            </a:r>
          </a:p>
          <a:p>
            <a:pPr marL="755650" lvl="2" indent="-355600">
              <a:buFont typeface="Wingdings" pitchFamily="2" charset="2"/>
              <a:buChar char="Ø"/>
            </a:pPr>
            <a:r>
              <a:rPr lang="en-CA" sz="3300" b="1" dirty="0" smtClean="0"/>
              <a:t>Fancy clothes</a:t>
            </a:r>
          </a:p>
          <a:p>
            <a:pPr marL="755650" lvl="2" indent="-355600">
              <a:buFont typeface="Wingdings" pitchFamily="2" charset="2"/>
              <a:buChar char="Ø"/>
            </a:pPr>
            <a:r>
              <a:rPr lang="en-CA" sz="3300" b="1" dirty="0" smtClean="0"/>
              <a:t>Theatre/ entertainment</a:t>
            </a:r>
          </a:p>
          <a:p>
            <a:pPr>
              <a:buNone/>
            </a:pP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535817" y="3393281"/>
            <a:ext cx="56436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42853"/>
            <a:ext cx="8115328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  </a:t>
            </a:r>
            <a:endParaRPr lang="en-CA" sz="28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57201" y="571480"/>
            <a:ext cx="1828784" cy="5554683"/>
          </a:xfrm>
        </p:spPr>
        <p:txBody>
          <a:bodyPr>
            <a:normAutofit/>
          </a:bodyPr>
          <a:lstStyle/>
          <a:p>
            <a:endParaRPr lang="en-CA" sz="1800" dirty="0" smtClean="0"/>
          </a:p>
          <a:p>
            <a:endParaRPr lang="en-CA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57422" y="571480"/>
            <a:ext cx="6329378" cy="6000792"/>
          </a:xfrm>
        </p:spPr>
        <p:txBody>
          <a:bodyPr>
            <a:normAutofit/>
          </a:bodyPr>
          <a:lstStyle/>
          <a:p>
            <a:endParaRPr lang="en-CA" sz="2600" dirty="0" smtClean="0"/>
          </a:p>
          <a:p>
            <a:r>
              <a:rPr lang="en-CA" sz="2600" b="1" dirty="0" smtClean="0">
                <a:latin typeface="Arial Black" pitchFamily="34" charset="0"/>
              </a:rPr>
              <a:t>Cromwell did </a:t>
            </a:r>
            <a:r>
              <a:rPr lang="en-CA" sz="2600" b="1" smtClean="0">
                <a:latin typeface="Arial Black" pitchFamily="34" charset="0"/>
              </a:rPr>
              <a:t>not follow </a:t>
            </a:r>
            <a:r>
              <a:rPr lang="en-CA" sz="2600" b="1" dirty="0" smtClean="0">
                <a:latin typeface="Arial Black" pitchFamily="34" charset="0"/>
              </a:rPr>
              <a:t>the rules himself</a:t>
            </a:r>
          </a:p>
          <a:p>
            <a:pPr>
              <a:buNone/>
            </a:pPr>
            <a:endParaRPr lang="en-CA" sz="2600" b="1" dirty="0" smtClean="0">
              <a:latin typeface="Arial Black" pitchFamily="34" charset="0"/>
            </a:endParaRPr>
          </a:p>
          <a:p>
            <a:r>
              <a:rPr lang="en-CA" sz="2600" b="1" dirty="0" smtClean="0">
                <a:latin typeface="Arial Black" pitchFamily="34" charset="0"/>
              </a:rPr>
              <a:t>Hated Irish Catholics</a:t>
            </a:r>
          </a:p>
          <a:p>
            <a:endParaRPr lang="en-CA" sz="2600" b="1" dirty="0">
              <a:latin typeface="Arial Black" pitchFamily="34" charset="0"/>
            </a:endParaRPr>
          </a:p>
          <a:p>
            <a:r>
              <a:rPr lang="en-CA" sz="2600" b="1" dirty="0" smtClean="0">
                <a:latin typeface="Arial Black" pitchFamily="34" charset="0"/>
              </a:rPr>
              <a:t>People hated Cromwell and Blue laws</a:t>
            </a:r>
          </a:p>
          <a:p>
            <a:endParaRPr lang="en-CA" sz="2600" b="1" dirty="0">
              <a:latin typeface="Arial Black" pitchFamily="34" charset="0"/>
            </a:endParaRPr>
          </a:p>
          <a:p>
            <a:r>
              <a:rPr lang="en-CA" sz="2600" b="1" dirty="0" smtClean="0">
                <a:latin typeface="Arial Black" pitchFamily="34" charset="0"/>
              </a:rPr>
              <a:t>Died in 1658</a:t>
            </a:r>
          </a:p>
          <a:p>
            <a:r>
              <a:rPr lang="en-CA" sz="2600" b="1" dirty="0" smtClean="0">
                <a:latin typeface="Arial Black" pitchFamily="34" charset="0"/>
              </a:rPr>
              <a:t>Richard (son) takes over briefly</a:t>
            </a:r>
          </a:p>
          <a:p>
            <a:r>
              <a:rPr lang="en-CA" sz="2600" b="1" dirty="0" smtClean="0">
                <a:latin typeface="Arial Black" pitchFamily="34" charset="0"/>
              </a:rPr>
              <a:t>Charles II is then asked back</a:t>
            </a:r>
          </a:p>
          <a:p>
            <a:endParaRPr lang="en-CA" sz="3300" b="1" dirty="0" smtClean="0"/>
          </a:p>
          <a:p>
            <a:pPr>
              <a:buNone/>
            </a:pP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535817" y="3393281"/>
            <a:ext cx="56436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Oliver Cromwell – Charles II</a:t>
            </a:r>
            <a:endParaRPr lang="en-CA" dirty="0"/>
          </a:p>
        </p:txBody>
      </p:sp>
      <p:pic>
        <p:nvPicPr>
          <p:cNvPr id="7" name="Horrible Histories- Charles II- King of Bling Song(full sketche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884363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42486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24</TotalTime>
  <Words>104</Words>
  <Application>Microsoft Office PowerPoint</Application>
  <PresentationFormat>On-screen Show (4:3)</PresentationFormat>
  <Paragraphs>36</Paragraphs>
  <Slides>5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Metro</vt:lpstr>
      <vt:lpstr>Oliver Cromwell</vt:lpstr>
      <vt:lpstr>Oliver Cromwell - portrait</vt:lpstr>
      <vt:lpstr>  </vt:lpstr>
      <vt:lpstr>  </vt:lpstr>
      <vt:lpstr>Oliver Cromwell – Charles II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Oliver Cromwell</dc:title>
  <dc:creator>Brooke Sprout</dc:creator>
  <cp:lastModifiedBy>User</cp:lastModifiedBy>
  <cp:revision>4</cp:revision>
  <dcterms:created xsi:type="dcterms:W3CDTF">2009-11-15T03:43:26Z</dcterms:created>
  <dcterms:modified xsi:type="dcterms:W3CDTF">2014-03-31T21:02:47Z</dcterms:modified>
</cp:coreProperties>
</file>