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22A0F-863E-488D-9143-1B5C145EE3E2}" type="datetimeFigureOut">
              <a:rPr lang="en-CA" smtClean="0"/>
              <a:t>08/03/2014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DF4D0-A8C6-42C2-897C-3868EDFEC5B7}" type="slidenum">
              <a:rPr lang="en-CA" smtClean="0"/>
              <a:t>‹#›</a:t>
            </a:fld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22A0F-863E-488D-9143-1B5C145EE3E2}" type="datetimeFigureOut">
              <a:rPr lang="en-CA" smtClean="0"/>
              <a:t>08/03/2014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DF4D0-A8C6-42C2-897C-3868EDFEC5B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22A0F-863E-488D-9143-1B5C145EE3E2}" type="datetimeFigureOut">
              <a:rPr lang="en-CA" smtClean="0"/>
              <a:t>08/03/2014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DF4D0-A8C6-42C2-897C-3868EDFEC5B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22A0F-863E-488D-9143-1B5C145EE3E2}" type="datetimeFigureOut">
              <a:rPr lang="en-CA" smtClean="0"/>
              <a:t>08/03/2014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DF4D0-A8C6-42C2-897C-3868EDFEC5B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22A0F-863E-488D-9143-1B5C145EE3E2}" type="datetimeFigureOut">
              <a:rPr lang="en-CA" smtClean="0"/>
              <a:t>08/03/2014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DF4D0-A8C6-42C2-897C-3868EDFEC5B7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22A0F-863E-488D-9143-1B5C145EE3E2}" type="datetimeFigureOut">
              <a:rPr lang="en-CA" smtClean="0"/>
              <a:t>08/03/2014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DF4D0-A8C6-42C2-897C-3868EDFEC5B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22A0F-863E-488D-9143-1B5C145EE3E2}" type="datetimeFigureOut">
              <a:rPr lang="en-CA" smtClean="0"/>
              <a:t>08/03/2014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DF4D0-A8C6-42C2-897C-3868EDFEC5B7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22A0F-863E-488D-9143-1B5C145EE3E2}" type="datetimeFigureOut">
              <a:rPr lang="en-CA" smtClean="0"/>
              <a:t>08/03/2014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DF4D0-A8C6-42C2-897C-3868EDFEC5B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22A0F-863E-488D-9143-1B5C145EE3E2}" type="datetimeFigureOut">
              <a:rPr lang="en-CA" smtClean="0"/>
              <a:t>08/03/2014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DF4D0-A8C6-42C2-897C-3868EDFEC5B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22A0F-863E-488D-9143-1B5C145EE3E2}" type="datetimeFigureOut">
              <a:rPr lang="en-CA" smtClean="0"/>
              <a:t>08/03/2014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DF4D0-A8C6-42C2-897C-3868EDFEC5B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6822A0F-863E-488D-9143-1B5C145EE3E2}" type="datetimeFigureOut">
              <a:rPr lang="en-CA" smtClean="0"/>
              <a:t>08/03/2014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F6DF4D0-A8C6-42C2-897C-3868EDFEC5B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6822A0F-863E-488D-9143-1B5C145EE3E2}" type="datetimeFigureOut">
              <a:rPr lang="en-CA" smtClean="0"/>
              <a:t>08/03/2014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F6DF4D0-A8C6-42C2-897C-3868EDFEC5B7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What do you see? 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Picture analysis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59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40672"/>
          </a:xfrm>
        </p:spPr>
        <p:txBody>
          <a:bodyPr/>
          <a:lstStyle/>
          <a:p>
            <a:pPr algn="ctr"/>
            <a:r>
              <a:rPr lang="en-CA" sz="2800" dirty="0" smtClean="0"/>
              <a:t>1.  observation:  What do you see?</a:t>
            </a:r>
            <a:endParaRPr lang="en-CA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96752"/>
            <a:ext cx="5939382" cy="5231606"/>
          </a:xfrm>
        </p:spPr>
      </p:pic>
    </p:spTree>
    <p:extLst>
      <p:ext uri="{BB962C8B-B14F-4D97-AF65-F5344CB8AC3E}">
        <p14:creationId xmlns:p14="http://schemas.microsoft.com/office/powerpoint/2010/main" val="6648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91" y="476672"/>
            <a:ext cx="8784976" cy="612680"/>
          </a:xfrm>
        </p:spPr>
        <p:txBody>
          <a:bodyPr/>
          <a:lstStyle/>
          <a:p>
            <a:pPr algn="ctr"/>
            <a:r>
              <a:rPr lang="en-CA" sz="2800" dirty="0" smtClean="0"/>
              <a:t>2:  Hypothesis:  What do you think is going in in this picture?  Based on what observation?</a:t>
            </a:r>
            <a:endParaRPr lang="en-CA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50460"/>
            <a:ext cx="5832648" cy="5137592"/>
          </a:xfrm>
        </p:spPr>
      </p:pic>
    </p:spTree>
    <p:extLst>
      <p:ext uri="{BB962C8B-B14F-4D97-AF65-F5344CB8AC3E}">
        <p14:creationId xmlns:p14="http://schemas.microsoft.com/office/powerpoint/2010/main" val="36147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24" y="260648"/>
            <a:ext cx="8784976" cy="612680"/>
          </a:xfrm>
        </p:spPr>
        <p:txBody>
          <a:bodyPr/>
          <a:lstStyle/>
          <a:p>
            <a:pPr algn="ctr"/>
            <a:r>
              <a:rPr lang="en-CA" sz="2800" dirty="0" smtClean="0"/>
              <a:t>2:  adjust Hypothesis </a:t>
            </a:r>
            <a:br>
              <a:rPr lang="en-CA" sz="2800" dirty="0" smtClean="0"/>
            </a:br>
            <a:r>
              <a:rPr lang="en-CA" sz="2800" dirty="0" smtClean="0"/>
              <a:t>based on additional information</a:t>
            </a:r>
            <a:endParaRPr lang="en-CA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4087493" cy="3600400"/>
          </a:xfrm>
        </p:spPr>
      </p:pic>
      <p:sp>
        <p:nvSpPr>
          <p:cNvPr id="3" name="TextBox 2"/>
          <p:cNvSpPr txBox="1"/>
          <p:nvPr/>
        </p:nvSpPr>
        <p:spPr>
          <a:xfrm>
            <a:off x="5436096" y="1556792"/>
            <a:ext cx="25922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Oliver Cromwell is quoted  stating it was a “Cruel Necessity”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b="1" dirty="0" smtClean="0"/>
              <a:t>“It </a:t>
            </a:r>
            <a:r>
              <a:rPr lang="en-CA" b="1" dirty="0"/>
              <a:t>is impossible to describe the grief, indignation, and astonishment which took place.....throughout the whole nation, as soon as the report of this fatal execution was conveyed to them</a:t>
            </a:r>
            <a:r>
              <a:rPr lang="en-CA" b="1" dirty="0" smtClean="0"/>
              <a:t>..”</a:t>
            </a:r>
          </a:p>
          <a:p>
            <a:r>
              <a:rPr lang="en-CA" b="1" dirty="0"/>
              <a:t> </a:t>
            </a:r>
            <a:r>
              <a:rPr lang="en-CA" sz="1400" b="1" dirty="0" smtClean="0"/>
              <a:t>- David Hume, author of </a:t>
            </a:r>
            <a:r>
              <a:rPr lang="en-CA" sz="1400" b="1" i="1" dirty="0" smtClean="0"/>
              <a:t>The History of England)</a:t>
            </a:r>
            <a:endParaRPr lang="en-CA" sz="1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213489" y="5495170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January 30, 1649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95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Share your ideas! </a:t>
            </a:r>
            <a:br>
              <a:rPr lang="en-CA" dirty="0" smtClean="0"/>
            </a:br>
            <a:r>
              <a:rPr lang="en-CA" dirty="0" smtClean="0"/>
              <a:t>Line up according to how confident you are in your answer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356992"/>
            <a:ext cx="3302774" cy="2909194"/>
          </a:xfrm>
        </p:spPr>
      </p:pic>
    </p:spTree>
    <p:extLst>
      <p:ext uri="{BB962C8B-B14F-4D97-AF65-F5344CB8AC3E}">
        <p14:creationId xmlns:p14="http://schemas.microsoft.com/office/powerpoint/2010/main" val="89442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What is the picture really about?</a:t>
            </a:r>
            <a:endParaRPr lang="en-CA" dirty="0"/>
          </a:p>
        </p:txBody>
      </p:sp>
      <p:pic>
        <p:nvPicPr>
          <p:cNvPr id="4" name="horrible histories - king Charles I funeral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</p:spTree>
    <p:extLst>
      <p:ext uri="{BB962C8B-B14F-4D97-AF65-F5344CB8AC3E}">
        <p14:creationId xmlns:p14="http://schemas.microsoft.com/office/powerpoint/2010/main" val="56614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Questions do you still have?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1026" name="Picture 2" descr="C:\Users\User\AppData\Local\Microsoft\Windows\Temporary Internet Files\Content.IE5\CLQ1XAPL\MC90044152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96952"/>
            <a:ext cx="3312889" cy="282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515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CA" dirty="0" smtClean="0"/>
              <a:t>1.  Why would the parliament want to kill their king?  </a:t>
            </a:r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marL="68580" indent="0">
              <a:buNone/>
            </a:pPr>
            <a:r>
              <a:rPr lang="en-CA" dirty="0" smtClean="0"/>
              <a:t>2.  Such a drastic change is called a revolution. </a:t>
            </a:r>
            <a:endParaRPr lang="en-CA" dirty="0"/>
          </a:p>
          <a:p>
            <a:r>
              <a:rPr lang="en-CA" dirty="0" smtClean="0"/>
              <a:t>Do you know of any other revolutions?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3259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49</TotalTime>
  <Words>157</Words>
  <Application>Microsoft Office PowerPoint</Application>
  <PresentationFormat>On-screen Show (4:3)</PresentationFormat>
  <Paragraphs>23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Metro</vt:lpstr>
      <vt:lpstr>What do you see?  </vt:lpstr>
      <vt:lpstr>1.  observation:  What do you see?</vt:lpstr>
      <vt:lpstr>2:  Hypothesis:  What do you think is going in in this picture?  Based on what observation?</vt:lpstr>
      <vt:lpstr>2:  adjust Hypothesis  based on additional information</vt:lpstr>
      <vt:lpstr>Share your ideas!  Line up according to how confident you are in your answer</vt:lpstr>
      <vt:lpstr>What is the picture really about?</vt:lpstr>
      <vt:lpstr>Questions?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see?</dc:title>
  <dc:creator>User</dc:creator>
  <cp:lastModifiedBy>User</cp:lastModifiedBy>
  <cp:revision>4</cp:revision>
  <dcterms:created xsi:type="dcterms:W3CDTF">2014-03-08T22:17:04Z</dcterms:created>
  <dcterms:modified xsi:type="dcterms:W3CDTF">2014-03-08T23:06:26Z</dcterms:modified>
</cp:coreProperties>
</file>