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57" r:id="rId4"/>
    <p:sldId id="258" r:id="rId5"/>
    <p:sldId id="333" r:id="rId6"/>
    <p:sldId id="260" r:id="rId7"/>
    <p:sldId id="262" r:id="rId8"/>
    <p:sldId id="264" r:id="rId9"/>
    <p:sldId id="276" r:id="rId10"/>
    <p:sldId id="277" r:id="rId11"/>
    <p:sldId id="278" r:id="rId12"/>
    <p:sldId id="279" r:id="rId13"/>
    <p:sldId id="281" r:id="rId14"/>
    <p:sldId id="280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29" r:id="rId43"/>
    <p:sldId id="330" r:id="rId44"/>
    <p:sldId id="331" r:id="rId45"/>
    <p:sldId id="332" r:id="rId46"/>
    <p:sldId id="309" r:id="rId47"/>
    <p:sldId id="311" r:id="rId48"/>
    <p:sldId id="312" r:id="rId49"/>
    <p:sldId id="313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34" r:id="rId58"/>
    <p:sldId id="322" r:id="rId59"/>
    <p:sldId id="323" r:id="rId60"/>
    <p:sldId id="324" r:id="rId61"/>
    <p:sldId id="325" r:id="rId62"/>
    <p:sldId id="326" r:id="rId63"/>
    <p:sldId id="328" r:id="rId64"/>
    <p:sldId id="265" r:id="rId65"/>
    <p:sldId id="335" r:id="rId66"/>
    <p:sldId id="268" r:id="rId67"/>
    <p:sldId id="336" r:id="rId68"/>
    <p:sldId id="269" r:id="rId69"/>
    <p:sldId id="337" r:id="rId70"/>
    <p:sldId id="270" r:id="rId71"/>
    <p:sldId id="338" r:id="rId72"/>
    <p:sldId id="266" r:id="rId73"/>
    <p:sldId id="339" r:id="rId74"/>
    <p:sldId id="271" r:id="rId75"/>
    <p:sldId id="340" r:id="rId76"/>
    <p:sldId id="272" r:id="rId77"/>
    <p:sldId id="341" r:id="rId78"/>
    <p:sldId id="273" r:id="rId79"/>
    <p:sldId id="342" r:id="rId80"/>
    <p:sldId id="274" r:id="rId81"/>
    <p:sldId id="343" r:id="rId82"/>
    <p:sldId id="275" r:id="rId83"/>
    <p:sldId id="344" r:id="rId84"/>
    <p:sldId id="267" r:id="rId8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230524C-D654-4121-AE75-5819F5E4FB96}" type="datetimeFigureOut">
              <a:rPr lang="en-CA" smtClean="0"/>
              <a:t>22/10/2012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508BC5D-AA19-4AB2-B1A8-A22D420E092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5733256"/>
            <a:ext cx="6858000" cy="576808"/>
          </a:xfrm>
        </p:spPr>
        <p:txBody>
          <a:bodyPr/>
          <a:lstStyle/>
          <a:p>
            <a:r>
              <a:rPr lang="en-CA" dirty="0" smtClean="0"/>
              <a:t>UNIT TEST REVIEW – GOOD LUCK!!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25144"/>
            <a:ext cx="7543800" cy="1008112"/>
          </a:xfrm>
        </p:spPr>
        <p:txBody>
          <a:bodyPr/>
          <a:lstStyle/>
          <a:p>
            <a:r>
              <a:rPr lang="en-CA" dirty="0" smtClean="0"/>
              <a:t>Rebellions of 1837 </a:t>
            </a:r>
            <a:endParaRPr lang="en-CA" dirty="0"/>
          </a:p>
        </p:txBody>
      </p:sp>
      <p:pic>
        <p:nvPicPr>
          <p:cNvPr id="2052" name="Picture 4" descr="C:\Users\sgoepel\AppData\Local\Microsoft\Windows\Temporary Internet Files\Content.IE5\DRJCIDCR\MC9003890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841607" cy="240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614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“people are voted in to represent the citizens’ interests in government”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“people are voted in to represent the citizens’ interests in government”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Representative Government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4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“immigrants travelled to the Canadian Colonies on boats nicknamed . . .”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8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“immigrants travelled to the Canadian Colonies on boats nicknamed . . .”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Coffin Ships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12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series of secret safe houses to transport slaves from the southern United States to Canada 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series of secret safe houses to transport slaves from the southern United States to Canada 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Underground Railroad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321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government that has the power to change the law, follows the wishes of the majority, and can be removed from office by that majority”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4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 fontScale="92500"/>
          </a:bodyPr>
          <a:lstStyle/>
          <a:p>
            <a:pPr algn="ctr"/>
            <a:r>
              <a:rPr lang="en-CA" sz="4000" dirty="0" smtClean="0"/>
              <a:t>“a government that has the power to change the law, follows the wishes of the majority, and can be removed from office by that majority”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Responsible Government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92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government that is both representative and responsible”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86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government that is both representative and responsible”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Democracy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7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Use the large paper and all the people in your group to answer the following: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>
                <a:solidFill>
                  <a:srgbClr val="00B0F0"/>
                </a:solidFill>
              </a:rPr>
              <a:t>Group questions</a:t>
            </a:r>
            <a:endParaRPr lang="en-CA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08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French Colony”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20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French Colony”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Lower Canada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77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2 councils appointed by the governor that held all the power in upper and lower Canada”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721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4000" dirty="0" smtClean="0"/>
              <a:t>“The 2 councils appointed by the governor that held all the power in upper and lower Canada”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Executive Council and</a:t>
            </a:r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 Legislative council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04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“Parliament elected by the majority of citizens to represent their interests in Government”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51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“Parliament elected by the majority of citizens to represent their interests in Government”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Legislative Assembly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66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ability to override a decision made by another”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71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ability to override a decision made by another”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Veto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75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ruling Elite in Upper Canada”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68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ruling Elite in Upper Canada”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Family Compact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52426" y="2924944"/>
            <a:ext cx="7680960" cy="3262496"/>
          </a:xfrm>
        </p:spPr>
        <p:txBody>
          <a:bodyPr/>
          <a:lstStyle/>
          <a:p>
            <a:r>
              <a:rPr lang="en-CA" dirty="0" smtClean="0"/>
              <a:t>Words to include:</a:t>
            </a:r>
          </a:p>
          <a:p>
            <a:endParaRPr lang="en-CA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Legislative Assembly			*  Family Compact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Executive Council			*  Chateau Clique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Legislative Council			*  Veto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Governor 				* appointed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Elected	</a:t>
            </a:r>
            <a:r>
              <a:rPr lang="en-CA" dirty="0" smtClean="0"/>
              <a:t>			</a:t>
            </a:r>
            <a:r>
              <a:rPr lang="en-CA" dirty="0" smtClean="0">
                <a:solidFill>
                  <a:srgbClr val="FF0000"/>
                </a:solidFill>
              </a:rPr>
              <a:t>* the people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212028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Draw a diagram that illustrates the government structure of Upper and Lower Canada in the 1830s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87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ruling Elite in Lower Canada”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59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ruling Elite in Lower Canada”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Chateau Clique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4643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Leader of the Uprising in Upper Canada”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81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Leader of the Uprising in Upper Canada”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William Lyon Mackenzie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420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Leader of the Uprising in Lower Canada”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20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Leader of the Uprising in Lower Canada”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Louis-Joseph Papineau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899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Battle leader in lower Canada who was victorious in the Battle of Saint-Dennis”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9736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Battle leader in lower Canada who was victorious in the Battle of Saint-Dennis”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err="1" smtClean="0">
                <a:solidFill>
                  <a:srgbClr val="FF0000"/>
                </a:solidFill>
              </a:rPr>
              <a:t>Wolfred</a:t>
            </a:r>
            <a:r>
              <a:rPr lang="en-CA" sz="4000" dirty="0" smtClean="0">
                <a:solidFill>
                  <a:srgbClr val="FF0000"/>
                </a:solidFill>
              </a:rPr>
              <a:t> Nelson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49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</a:t>
            </a:r>
            <a:r>
              <a:rPr lang="en-CA" sz="4000" dirty="0" smtClean="0"/>
              <a:t>hich rebellion failed because of Disorganization and poor leadership?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6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</a:t>
            </a:r>
            <a:r>
              <a:rPr lang="en-CA" sz="4000" dirty="0" smtClean="0"/>
              <a:t>hich rebellion failed because of Disorganization and poor leadership?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Upper Canada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4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solidFill>
                  <a:srgbClr val="00B0F0"/>
                </a:solidFill>
              </a:rPr>
              <a:t>Why was the government in 1837 not Democratic (not Responsible)?</a:t>
            </a:r>
            <a:endParaRPr lang="en-CA" sz="4000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54771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</a:t>
            </a:r>
            <a:r>
              <a:rPr lang="en-CA" sz="4000" dirty="0" smtClean="0"/>
              <a:t>hich rebellion failed because of  lack of support from the Church?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21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</a:t>
            </a:r>
            <a:r>
              <a:rPr lang="en-CA" sz="4000" dirty="0" smtClean="0"/>
              <a:t>hich rebellion failed because of  lack of support from the Church?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Lower Canada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448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“In upper Canada, 2/7 of the land was owned by”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1487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“In upper Canada, 2/7 of the land was owned by”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Clergy / Crown reserves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099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list of demands for change by patriotes of Lower Canada, sent to the British Government”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574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“the list of demands for change by patriotes of Lower Canada, sent to the British Government”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92 Resolutions</a:t>
            </a:r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568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“He had to flee to the United States dressed as a woman”</a:t>
            </a:r>
          </a:p>
          <a:p>
            <a:pPr algn="ctr"/>
            <a:endParaRPr lang="en-CA" sz="4000" dirty="0"/>
          </a:p>
          <a:p>
            <a:pPr algn="ctr"/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772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“He had to flee to the United States dressed as a woman”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William Lyon Mackenzie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232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“He wrote a report recommending Unification, assimilation and Responsible government”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42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“He wrote a report recommending Unification, assimilation and Responsible government”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Lord Durham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8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4000" dirty="0" smtClean="0">
                <a:solidFill>
                  <a:srgbClr val="00B0F0"/>
                </a:solidFill>
              </a:rPr>
              <a:t>Why was the government in 1837 not Democratic (not Responsible)?</a:t>
            </a:r>
          </a:p>
          <a:p>
            <a:endParaRPr lang="en-CA" sz="4000" dirty="0">
              <a:solidFill>
                <a:srgbClr val="00B0F0"/>
              </a:solidFill>
            </a:endParaRPr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Appointed councils (executive and legislative) and the governor could all VETO any law passed by the elected legislative assembly (making them useless)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46047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“He made the Canadian Government responsible to the people”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394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“He made the Canadian Government responsible to the people”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Lord Elgin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531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“this bill resulted in riots and the burning of the parliament buildings”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498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“this bill resulted in riots and the burning of the parliament buildings”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Rebellion Loses Bill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491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“this bill proved that Canada did have responsible government’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9077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“this bill proved that Canada did have responsible government’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Rebellion Loses Bill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065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“This was the unification of Upper and Lower Canada into 1 colony’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197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“This was the unification of Upper and Lower Canada into 1 colony’</a:t>
            </a:r>
          </a:p>
          <a:p>
            <a:pPr algn="ctr"/>
            <a:endParaRPr lang="en-CA" sz="4000" dirty="0" smtClean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Act of Union (1841)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040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“Both the English and the French had to agree for any laws to be passed in government”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43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“Both the English and the French had to agree for any laws to be passed in government”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Double Majority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3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Take a different colour to your government diagram and demonstrate how lord Elgin made the Government of Canada Responsible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48027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“after the Act of Union in 1841, the English ½ of the Canadian colony would be called . . .”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2052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“after the Act of Union in 1841, the English ½ of the Canadian colony would be called . . .”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Canada West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475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“after the Act of Union in 1841, the French ½ of the Canadian colony would be called . . .”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957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“after the Act of Union in 1841, the French ½ of the Canadian colony would be called . . .”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Canada East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420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What was life like for Women in Upper Canada?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077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84784"/>
            <a:ext cx="7680960" cy="4702656"/>
          </a:xfrm>
        </p:spPr>
        <p:txBody>
          <a:bodyPr>
            <a:normAutofit fontScale="77500" lnSpcReduction="20000"/>
          </a:bodyPr>
          <a:lstStyle/>
          <a:p>
            <a:r>
              <a:rPr lang="en-CA" sz="4000" dirty="0" smtClean="0"/>
              <a:t>What was life like for Women in Upper Canada?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Married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Lots of children / pregnancies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Clear land / farm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Gather wood / medicine / vegetation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Make soap / candles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Isolated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>
                <a:solidFill>
                  <a:srgbClr val="FF0000"/>
                </a:solidFill>
              </a:rPr>
              <a:t> </a:t>
            </a:r>
            <a:r>
              <a:rPr lang="en-CA" sz="4000" dirty="0" smtClean="0">
                <a:solidFill>
                  <a:srgbClr val="FF0000"/>
                </a:solidFill>
              </a:rPr>
              <a:t> </a:t>
            </a:r>
          </a:p>
          <a:p>
            <a:pPr marL="571500" indent="-571500">
              <a:buFont typeface="Arial" pitchFamily="34" charset="0"/>
              <a:buChar char="•"/>
            </a:pP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574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What was the Journey to Canada in Coffin ships like?</a:t>
            </a:r>
          </a:p>
          <a:p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681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 fontScale="77500" lnSpcReduction="20000"/>
          </a:bodyPr>
          <a:lstStyle/>
          <a:p>
            <a:r>
              <a:rPr lang="en-CA" sz="4000" dirty="0" smtClean="0"/>
              <a:t>What was the Journey to Canada in Coffin ships like?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Crowded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Bring own food – rotten / smelly / starve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Disease and death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In steerage (where cargo would go) for entire journey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Cots / dorm accommodation</a:t>
            </a:r>
          </a:p>
          <a:p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3519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The Underground Railroad? (challenges, motivations, symbols)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073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 fontScale="70000" lnSpcReduction="20000"/>
          </a:bodyPr>
          <a:lstStyle/>
          <a:p>
            <a:r>
              <a:rPr lang="en-CA" sz="4000" dirty="0" smtClean="0"/>
              <a:t>The Underground Railroad? (challenges, motivations, symbols)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Leave due to abuse, lack of freedom (slavery)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Travel to Canada where slavery is illegal (even if still is racism)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Series of safe houses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Use code words and symbols to give direction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4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You will answer the following questions using the white boards or a scrap piece of paper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u="sng" dirty="0" smtClean="0">
                <a:solidFill>
                  <a:srgbClr val="00B0F0"/>
                </a:solidFill>
              </a:rPr>
              <a:t>Individual trivia</a:t>
            </a:r>
            <a:endParaRPr lang="en-CA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00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/>
          </a:bodyPr>
          <a:lstStyle/>
          <a:p>
            <a:r>
              <a:rPr lang="en-CA" sz="4000" dirty="0" smtClean="0"/>
              <a:t>The effect of European settlers on the First Nations people?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831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204864"/>
            <a:ext cx="7680960" cy="3982576"/>
          </a:xfrm>
        </p:spPr>
        <p:txBody>
          <a:bodyPr>
            <a:normAutofit fontScale="62500" lnSpcReduction="20000"/>
          </a:bodyPr>
          <a:lstStyle/>
          <a:p>
            <a:r>
              <a:rPr lang="en-CA" sz="4000" dirty="0" smtClean="0"/>
              <a:t>The effect of European settlers on the First Nations people?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Loss of land to settlement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Loss of independence as work for fur trade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Competition for resources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Loss of animals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Disease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New religion / culture forced upon them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New way of claiming territory / land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Describe at least 3 points for 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882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/>
              <a:t>What causes were the same for both Rebellions</a:t>
            </a:r>
            <a:r>
              <a:rPr lang="en-CA" sz="4000" dirty="0" smtClean="0"/>
              <a:t>?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432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/>
              <a:t>What causes were the same for both Rebellions</a:t>
            </a:r>
            <a:r>
              <a:rPr lang="en-CA" sz="4000" dirty="0" smtClean="0"/>
              <a:t>?</a:t>
            </a:r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Both wanted Responsible government</a:t>
            </a:r>
            <a:endParaRPr lang="en-CA" sz="4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07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The Events of the Rebellion in Lower Canada?</a:t>
            </a:r>
            <a:endParaRPr lang="en-CA" sz="40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33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>
            <a:normAutofit fontScale="92500" lnSpcReduction="20000"/>
          </a:bodyPr>
          <a:lstStyle/>
          <a:p>
            <a:r>
              <a:rPr lang="en-CA" sz="4000" dirty="0" smtClean="0"/>
              <a:t>The Events of the Rebellion in Lower Canada?</a:t>
            </a:r>
            <a:endParaRPr lang="en-CA" sz="40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92 resolutions written and rejected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Riots and protests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Church vocally does not support rebellion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Papineau escapes capture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Victory in battle at Saint Dennis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Losses in Saint Charles and Saint Eustache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French Surrender to British</a:t>
            </a:r>
          </a:p>
          <a:p>
            <a:pPr marL="285750" indent="-285750">
              <a:buFont typeface="Arial" pitchFamily="34" charset="0"/>
              <a:buChar char="•"/>
            </a:pPr>
            <a:endParaRPr lang="en-CA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2865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The Events of the Rebellion in Upper Canada?</a:t>
            </a:r>
            <a:endParaRPr lang="en-CA" sz="40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8331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The Events of the Rebellion in Upper Canada?</a:t>
            </a:r>
            <a:endParaRPr lang="en-CA" sz="4000" dirty="0"/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Mackenzie meets in Montgomery’s Tavern and plans an attack on York, when the British are distracted in Lower Canada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March on </a:t>
            </a:r>
            <a:r>
              <a:rPr lang="en-CA" sz="2400" dirty="0" err="1" smtClean="0">
                <a:solidFill>
                  <a:srgbClr val="FF0000"/>
                </a:solidFill>
              </a:rPr>
              <a:t>Yonge</a:t>
            </a:r>
            <a:r>
              <a:rPr lang="en-CA" sz="2400" dirty="0" smtClean="0">
                <a:solidFill>
                  <a:srgbClr val="FF0000"/>
                </a:solidFill>
              </a:rPr>
              <a:t> Street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Fire weapons, confusion, Retreat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400" dirty="0" smtClean="0">
                <a:solidFill>
                  <a:srgbClr val="FF0000"/>
                </a:solidFill>
              </a:rPr>
              <a:t>Surrender (and Mackenzie escapes to USA)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772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Why did each Rebellion Fail?</a:t>
            </a:r>
            <a:endParaRPr lang="en-CA" sz="40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796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>
            <a:normAutofit lnSpcReduction="10000"/>
          </a:bodyPr>
          <a:lstStyle/>
          <a:p>
            <a:r>
              <a:rPr lang="en-CA" sz="4000" dirty="0" smtClean="0"/>
              <a:t>Why did each Rebellion Fail?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Upper:  disorganization / poor leadership</a:t>
            </a:r>
          </a:p>
          <a:p>
            <a:endParaRPr lang="en-CA" sz="4000" dirty="0" smtClean="0">
              <a:solidFill>
                <a:srgbClr val="FF00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Lower:  lack of Church support, fear of looting</a:t>
            </a:r>
            <a:endParaRPr lang="en-CA" sz="4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0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small group of people who have all the power?”</a:t>
            </a:r>
          </a:p>
          <a:p>
            <a:pPr algn="ctr"/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41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What did Lord Durham recommend in his report?</a:t>
            </a:r>
            <a:endParaRPr lang="en-CA" sz="40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783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What did Lord Durham recommend in his report?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Assimilation of French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Union of 2 colonies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Responsible Government</a:t>
            </a:r>
            <a:endParaRPr lang="en-CA" sz="4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6219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/>
          <a:lstStyle/>
          <a:p>
            <a:r>
              <a:rPr lang="en-CA" sz="4000" dirty="0" smtClean="0"/>
              <a:t>What was the reaction to the Rebellion Losses Bill?</a:t>
            </a:r>
          </a:p>
          <a:p>
            <a:r>
              <a:rPr lang="en-CA" sz="4000" dirty="0" smtClean="0"/>
              <a:t>Why did Lord Elgin pass it anyway?</a:t>
            </a:r>
            <a:endParaRPr lang="en-CA" sz="40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8291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988840"/>
            <a:ext cx="7680960" cy="4198600"/>
          </a:xfrm>
        </p:spPr>
        <p:txBody>
          <a:bodyPr>
            <a:normAutofit fontScale="92500" lnSpcReduction="10000"/>
          </a:bodyPr>
          <a:lstStyle/>
          <a:p>
            <a:r>
              <a:rPr lang="en-CA" sz="4000" dirty="0" smtClean="0"/>
              <a:t>What was the reaction to the Rebellion Losses Bill?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Riots / burn parliament buildings</a:t>
            </a:r>
          </a:p>
          <a:p>
            <a:r>
              <a:rPr lang="en-CA" sz="4000" dirty="0" smtClean="0"/>
              <a:t>Why did Lord Elgin pass it anyway?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CA" sz="4000" dirty="0" smtClean="0">
                <a:solidFill>
                  <a:srgbClr val="FF0000"/>
                </a:solidFill>
              </a:rPr>
              <a:t>Because it was legally passed, and the government was now responsible</a:t>
            </a:r>
            <a:endParaRPr lang="en-CA" sz="4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solidFill>
                  <a:srgbClr val="00B0F0"/>
                </a:solidFill>
              </a:rPr>
              <a:t>Can you answer . . .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3259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sz="4000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747966" cy="1400200"/>
          </a:xfrm>
        </p:spPr>
        <p:txBody>
          <a:bodyPr>
            <a:normAutofit/>
          </a:bodyPr>
          <a:lstStyle/>
          <a:p>
            <a:pPr algn="ctr"/>
            <a:r>
              <a:rPr lang="en-CA" sz="6600" dirty="0" smtClean="0"/>
              <a:t>Any Questions?</a:t>
            </a:r>
            <a:endParaRPr lang="en-CA" sz="6600" dirty="0"/>
          </a:p>
        </p:txBody>
      </p:sp>
      <p:pic>
        <p:nvPicPr>
          <p:cNvPr id="1028" name="Picture 4" descr="C:\Users\sgoepel\AppData\Local\Microsoft\Windows\Temporary Internet Files\Content.IE5\4XE6776C\MC9002325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12976"/>
            <a:ext cx="2011712" cy="277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2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060848"/>
            <a:ext cx="7680960" cy="4126592"/>
          </a:xfrm>
        </p:spPr>
        <p:txBody>
          <a:bodyPr>
            <a:normAutofit/>
          </a:bodyPr>
          <a:lstStyle/>
          <a:p>
            <a:pPr algn="ctr"/>
            <a:r>
              <a:rPr lang="en-CA" sz="4000" dirty="0" smtClean="0"/>
              <a:t>“A small group of people who have all the power?</a:t>
            </a:r>
          </a:p>
          <a:p>
            <a:pPr algn="ctr"/>
            <a:endParaRPr lang="en-CA" sz="4000" dirty="0"/>
          </a:p>
          <a:p>
            <a:pPr algn="ctr"/>
            <a:r>
              <a:rPr lang="en-CA" sz="4000" dirty="0" smtClean="0">
                <a:solidFill>
                  <a:srgbClr val="FF0000"/>
                </a:solidFill>
              </a:rPr>
              <a:t>Oligarchy</a:t>
            </a:r>
            <a:endParaRPr lang="en-CA" sz="4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00B0F0"/>
                </a:solidFill>
              </a:rPr>
              <a:t>What word matches the Definition?</a:t>
            </a:r>
            <a:endParaRPr lang="en-CA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97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349</TotalTime>
  <Words>1916</Words>
  <Application>Microsoft Office PowerPoint</Application>
  <PresentationFormat>On-screen Show (4:3)</PresentationFormat>
  <Paragraphs>274</Paragraphs>
  <Slides>84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Mylar</vt:lpstr>
      <vt:lpstr>Rebellions of 1837 </vt:lpstr>
      <vt:lpstr>Group questions</vt:lpstr>
      <vt:lpstr>Draw a diagram that illustrates the government structure of Upper and Lower Canada in the 1830s</vt:lpstr>
      <vt:lpstr>PowerPoint Presentation</vt:lpstr>
      <vt:lpstr>PowerPoint Presentation</vt:lpstr>
      <vt:lpstr>PowerPoint Presentation</vt:lpstr>
      <vt:lpstr>Individual trivia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What word matches the Definition?</vt:lpstr>
      <vt:lpstr>Describe at least 3 points for  . . .</vt:lpstr>
      <vt:lpstr>Describe at least 3 points for  . . .</vt:lpstr>
      <vt:lpstr>Describe at least 3 points for  . . .</vt:lpstr>
      <vt:lpstr>Describe at least 3 points for  . . .</vt:lpstr>
      <vt:lpstr>Describe at least 3 points for  . . .</vt:lpstr>
      <vt:lpstr>Describe at least 3 points for  . . .</vt:lpstr>
      <vt:lpstr>Describe at least 3 points for  . . .</vt:lpstr>
      <vt:lpstr>Describe at least 3 points for 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Can you answer . . .</vt:lpstr>
      <vt:lpstr>Any Questions?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Rebellions of 1837</dc:title>
  <dc:creator>sgoepel</dc:creator>
  <cp:lastModifiedBy>sgoepel</cp:lastModifiedBy>
  <cp:revision>14</cp:revision>
  <dcterms:created xsi:type="dcterms:W3CDTF">2012-10-22T18:46:37Z</dcterms:created>
  <dcterms:modified xsi:type="dcterms:W3CDTF">2012-10-23T00:35:41Z</dcterms:modified>
</cp:coreProperties>
</file>