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2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68 48,'-10'-38'-3,"-1"8"2,11 30 0,0 0 1,0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17.5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C66B96-40BE-47D9-B7D5-71E0FFDDDCDC}" emma:medium="tactile" emma:mode="ink">
          <msink:context xmlns:msink="http://schemas.microsoft.com/ink/2010/main" type="inkDrawing" rotatedBoundingBox="15005,4387 15026,4452 15022,4454 15001,4388" shapeName="Other"/>
        </emma:interpretation>
      </emma:emma>
    </inkml:annotationXML>
    <inkml:trace contextRef="#ctx0" brushRef="#br0">0 0 48,'0'0'-1,"0"0"1,0 0 1,0 0 1,13 25-2,-13-25 2,9 40-1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34.0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98FE82-4307-40A2-8979-7477C7BB984F}" emma:medium="tactile" emma:mode="ink">
          <msink:context xmlns:msink="http://schemas.microsoft.com/ink/2010/main" type="inkDrawing" rotatedBoundingBox="14993,4069 16728,13249 16421,13307 14686,4127" semanticType="verticalRange" shapeName="Other">
            <msink:sourceLink direction="with" ref="{5E3916F7-C93E-4D68-AC97-D880AAD20FAC}"/>
            <msink:sourceLink direction="with" ref="{27339DDF-9B8B-48C1-B148-3FA53906303A}"/>
            <msink:destinationLink direction="with" ref="{9298A076-B166-40CF-B251-CA3C6E2883DF}"/>
            <msink:destinationLink direction="with" ref="{876CDF97-5F63-483F-B650-489A4765AAD8}"/>
          </msink:context>
        </emma:interpretation>
      </emma:emma>
    </inkml:annotationXML>
    <inkml:trace contextRef="#ctx0" brushRef="#br0">1719 9183 37,'0'0'1,"0"0"0,0 0 0,0 0 0,0 0 1,0 0 0,0 0 1,0 0 0,0 0 1,0 0-1,0 0 1,0 0 1,0 0 0,0 0 0,0 0-1,0 0 1,0 0-1,0 0 1,0 0 0,0 0 0,0 0 0,0 0 0,0 0-1,0 0 0,0 0 0,0 0 0,-8-28-1,3 2 0,1 1 0,0 0 0,4-4-1,-5 0 0,1-4-1,4 1 0,4 3 0,-4-8 1,0 8-1,5 0 0,-5-3 0,0-1 0,4-3 0,-4 7-1,4-3 0,-4 3 1,0 3-1,5-6 1,-5 32 0,0-26 0,0 26 0,0-28 0,0 28 0,0-29 0,-5 3 0,5 26 0,0-29 0,-4 0 0,4 29 0,-4-32-1,-1-1 0,-3 1 0,3 6 0,5 26 0,-4-25 0,-5-4 0,5-3 0,-1 6 0,5 26 0,-8-36 0,-5 7 0,4-3 0,0-1 1,-4 0-1,5-3 0,-5 4 0,4 3 0,9 29 0,-17-33 0,4 4 0,0 0 0,-5-3 0,10-1 0,-1 4 0,0-3 0,0-1 0,5 4 0,0 0 0,-1 0 0,-3 0 0,3 4 0,-3-4 0,3 0 0,1-4 0,0 1 0,-1-4 0,1 3 0,0-3 0,-1 0 0,5 7 0,5-4 0,-5 4 0,0-3 0,4-8 0,-4 0 0,0 0-1,0 4 1,0 0 0,0 0 0,0 7 0,-4 0 0,4-4 0,-5 4 0,1-3 1,0 3-1,-1-4 0,5 1 0,-4-4 0,0-1 0,-1 8 0,5 29 1,-4-28-1,4-5 0,-4-3 0,4 0 0,-5-1 0,5-6 0,0 3 0,0 4 0,-4 0 0,13-4 0,-14 0 0,10 0 0,-5-3 0,0-11 0,-9 7 0,9-4 1,-4 8-1,-5-1 0,9-3 0,-4-7 0,-5 0 0,-4 7 0,9 0 0,-10 3 0,1-3 0,5-4 1,-5 4 0,4-3-1,-4-5 0,4 16 1,1-5-1,-10-6 0,10 3 1,-1 0 0,-8-11-1,8 11 0,0 0 0,1 3 0,-10-10 1,14 0 0,-1-1 0,-3 8 0,3-7-1,-3 11 0,3 6 0,-8-6 0,5 0 0,8-4 1,-5-4-1,1-3 0,-9 7 1,13-4-1,-4 4 0,-1-7 0,1-1 1,-5 5-1,-4-1 0,5 8 0,-1-8 0,0 4 0,5-7 0,-5-4 0,-4 3 0,0 8 1,0 0-1,4-7 0,-4 3 0,-4 1 0,0-4 0,4-4 0,0 7 0,-5 0 0,1-3 1,0-11-1,3 11 0,-3-4 0,0 7 1,-1 4 0,5-11-2,0-3 1,0-1-1,0 12 0,-4 2 1,8-9 1,-8-5 0,4-3 0,-5 7 0,1 4-2,-5-4 1,1-4 0,-1-3 1,0 0 0,1 4-2,-1 14 2,0 0 0,0 3-1,5-7 1,0 1-1,-1-15 0,5 14-1,-4 0 1,0 4 2,-1-11-2,1 11 1,-1 0 0,1-11 0,0 19 0,4-1 0,-5 0-2,10-7 0,-10 0 2,5 4 0,9-1 0,-9 1 0,4 7 0,1-4 0,-1 4 0,0-4 0,0-4-1,5 1 1,-5-8-1,1 8 1,3 3 0,-3 4-1,3 0 1,1-4-1,-5-4 0,5 5 0,0-8 0,-1 3 0,-3 8 0,-1 0 0,0 3 0,5 4-1,4 0-2,-4 0-3,-5 1-3,5-5-15,-5 0-5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36.5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6CDF97-5F63-483F-B650-489A4765AAD8}" emma:medium="tactile" emma:mode="ink">
          <msink:context xmlns:msink="http://schemas.microsoft.com/ink/2010/main" type="inkDrawing" rotatedBoundingBox="17301,3852 18844,12586 18483,12650 16940,3916" semanticType="callout" shapeName="Other">
            <msink:sourceLink direction="with" ref="{AD3EBCF6-4704-4608-86DB-C2FB2914A069}"/>
            <msink:sourceLink direction="with" ref="{FA98FE82-4307-40A2-8979-7477C7BB984F}"/>
          </msink:context>
        </emma:interpretation>
      </emma:emma>
    </inkml:annotationXML>
    <inkml:trace contextRef="#ctx0" brushRef="#br0">1437 8753 85,'0'0'1,"0"0"1,0 0 0,0 0 2,0 0 0,0 0 0,0 0 0,0 0-1,0 0-1,0 0 0,0 0-1,0 0 0,0 0 0,0 0-1,0 0 0,0 0 0,0 0 1,0 0 0,0 0-1,0 0 0,0 0 0,0 0 0,0 0 1,0 0-1,0 0 1,0 0-1,0 0 1,0 0 0,0 0-1,0 0 0,0 0 1,0 0 1,0 0-1,0 0 0,0 0 1,0 0-1,0 0 2,0 0 0,0 0 0,0 0 0,0 0 0,0 0 0,0 0-1,0 0 0,0 0 0,0 0 0,0 0-1,-9-25 0,5-1 0,-5 1 0,5-11 0,0-4 0,-5 0 0,5-3 0,4 3 0,-5-3 0,-3-5 0,3 5-1,1-4 0,0-7 0,-1 3 0,1 11 1,0 1 0,-1-5 0,1 1 0,-1-8 0,1 8 0,0-4 0,4 0 0,0-1-1,0 1 0,0 0 0,-5-3 0,5-1 0,0 0 0,0 8 1,0 7 1,-4 7 0,4-4-1,0-10 0,-4-1 0,8 1 0,-4 0-1,0-1 0,0 1 0,0-1 0,0-6 0,4 3 0,-4-8 0,5 5 0,-1-4 0,0 17 0,-4-6 0,0-1-1,5-3 1,-5-3 0,0 3 0,4 0 0,-8 0-1,4 0 1,-5 3 0,1-3 0,0-3 0,-1-5 0,1 8 1,0 4-1,-5 3 0,5-3 0,-5-8 0,5 0 0,-1-3 0,1 3-1,-5 1 1,1-5 0,-1 1 0,0-7 0,-4-1 0,-4 11 0,4-3 1,0-7-1,0-1 0,0 1 1,4-8 0,-4 4-1,0 0 0,0-8 0,0 1 0,4 7 0,1 7 0,-1-11 0,-8 0 0,4 4 1,0-3 0,-5 6 0,5-3-2,-4 0 1,-1-11 0,1 0 0,0 18 0,-1-14 0,-3-8 0,-1 8 0,5 3 0,-1-4 0,-4-6 0,9 3 0,-4 11 0,4 3 1,-4 1-1,8-4 0,-4-4 0,0 4 0,-4-8 1,-1 1 0,-3 0-1,-1-4 0,0 3 0,5 15 0,-5-3 0,0-4-1,1 0 1,-1 0 1,0 7-2,0-8 2,1 5-1,-1-1-2,9-6 2,0 3 0,0 3 1,-4 1 0,4-12-1,-5 8 0,1 7 0,-1-7 0,-3 7 0,3-11 0,1 4 0,4 0 1,4 7 0,-8-3 0,4-8 0,4 0 0,-4 4-1,0-4 1,5-3-1,-1 3 1,0-7-1,0 4 0,1 14 0,-1 0 0,0 0 0,5-3 0,-5 3 0,5 4 0,-5-1 0,1 5 0,-1-8 0,0 4 0,1 3-1,-1 0 0,0 11-1,1 11-1,-1-3-2,5-1-2,-1 8-8,1-8-8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38.5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F58F82-B6F5-4CEC-A0DE-D2486B8AAC22}" emma:medium="tactile" emma:mode="ink">
          <msink:context xmlns:msink="http://schemas.microsoft.com/ink/2010/main" type="inkDrawing" rotatedBoundingBox="19651,4030 20826,12542 20491,12589 19316,4077" semanticType="verticalRange" shapeName="Other">
            <msink:sourceLink direction="with" ref="{A3DAFC78-55D2-465B-9D22-5384DD3341B7}"/>
            <msink:destinationLink direction="with" ref="{958ACB76-1D70-438C-B566-7BD80BB0EFEF}"/>
          </msink:context>
        </emma:interpretation>
      </emma:emma>
    </inkml:annotationXML>
    <inkml:trace contextRef="#ctx0" brushRef="#br0">1211 8507 43,'0'0'0,"0"0"1,0 0-1,0 0 0,0 0 0,5-33 2,-1 4 0,-4 0 0,0 4 0,0 25 0,0-29 1,0 4 1,0-1 1,0 1 2,0 25 0,-4-32 1,4 6-1,-5-3 0,5 4-1,0-4-1,0-4 0,-4 8-1,4 0 1,-4-4 0,4-7 0,0 3-2,0 8 0,0-4 0,0 0 0,0-4 0,0-7-1,-5 4 0,5 0 0,0-4 0,0 1 0,0-1-1,0 4 1,-4 3-1,4 0 0,0 1 0,0-4 0,0-1 0,-4 5 0,4-1 0,0 1 0,0 3 0,-5 4 0,10-1 1,-5-3-1,0-11 0,0 4 0,0-4-1,4-3 1,-4-4 0,4 0 0,-4 0-1,0-4 1,0-7-1,0-7 0,5 11-1,-5-8 0,-5 1 1,5-1 0,0-3 0,-4 4 0,4 3 0,-4-4 0,-1 5 0,1-5 0,-5 0 0,5 1 0,-5 14 0,-4-7 0,9-1 0,-9-6 1,4-1-1,-4 8 1,4-4-1,-4 4 1,-4-4 0,0 0 0,4-7-1,0 14 1,0-3 0,4-15-1,-4-3 1,4 10-1,5-3 1,-5-3-1,1-5 0,-1-6 1,0 6-1,0 8 1,5-11-2,-5-3 1,5-1-1,0 4 1,-5 4-1,0-8 2,1-7-3,8 18 3,-5-7-1,-3 4 0,-1-4 0,0-3 0,-4 3 1,0 0-1,-4-15 0,0 1 1,-1 17 0,-4-3 0,5-3-1,-5-8 0,1 11 1,3-7-1,1-1 0,-5 1 0,5 4 0,-1-1 0,5-3 1,0-4 0,-4 4 0,4 3 0,0-18 0,-4 12 0,4 10 0,-5-8 0,1-6 0,4 3-1,-4 15 0,-1-15 1,-4 4-1,5-1 0,-5 12 1,5 0-1,0-11 0,-5 7 1,0 7-1,5 0 1,4-3 0,-5-4 0,1 3-1,4 5 0,0 10 0,-4 0 0,-1 0 0,1-4 0,0 1 0,-1 7-1,1 3 0,-5 0-1,5 8-2,4-1-3,0-3-3,0 0-14,4 0-4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40.7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58ACB76-1D70-438C-B566-7BD80BB0EFEF}" emma:medium="tactile" emma:mode="ink">
          <msink:context xmlns:msink="http://schemas.microsoft.com/ink/2010/main" type="inkDrawing" rotatedBoundingBox="22194,3699 23469,12267 23147,12316 21871,3747" semanticType="callout" shapeName="Other">
            <msink:sourceLink direction="with" ref="{AD3EBCF6-4704-4608-86DB-C2FB2914A069}"/>
            <msink:sourceLink direction="with" ref="{E9F58F82-B6F5-4CEC-A0DE-D2486B8AAC22}"/>
          </msink:context>
        </emma:interpretation>
      </emma:emma>
    </inkml:annotationXML>
    <inkml:trace contextRef="#ctx0" brushRef="#br0">1186 8582 43,'0'0'0,"0"0"0,0 0 0,0 0 0,0 0 0,0 0 1,0 0-1,0 0 2,0 0-1,0 0 1,0 0 1,0 0-1,0 0 1,0-25 0,0 25 0,0-29 2,0 29 0,-5-33 2,1 4 0,4 0 0,-5 0 0,5 0 0,0 0-1,0-3-1,0 32-1,-4-33 0,4 1 0,-4-4-1,4-1 0,0 1 0,0-4 0,0-3-1,0 3 0,0-3-1,0-1 1,-5-3-1,10-7 1,-5 0-1,0 0 0,0 3 0,4 4 0,0 3 0,1-3 0,-1-3 0,1-5 0,-1 8 0,0 0 0,1 0 0,-1 0 0,-4-3 0,0-1 0,4-7 0,-4 4 0,5 7-1,-5 0 1,0-4 0,4-3 1,-4 0-1,-4-1 1,4 1 0,-5 0-1,1 3-1,0-7 0,-5-7 1,5 4 0,-10 6 0,10 1-1,-5-11 1,1 0-1,-1-4 0,-4 4 0,4 0 1,-4-4 0,0 0 0,-4-7-1,0 18 0,-1-7 1,1-7 0,4 0 0,-5-1-1,5 1 1,0-1 0,-4-10-1,0 4 2,-5 3-1,-4-4 0,4-3 0,-4-4 0,0 7 0,0 1 0,0-4 0,4-4 0,1 18-1,3-3 1,1-4-1,-1-8 1,1-6-1,4 7 0,-4-1 0,4-2 0,-5-1 0,5 7 1,-4-7-1,4 4 0,0 0 0,-4 0 1,-1-4-1,5-4 1,-4 15 0,-1-7 0,5 0-1,0-4 0,5 8 0,-1-12 1,0 4-1,1-10 0,-1 21 0,0-8 0,5 5 0,-5-4 0,1 14 0,3 4 0,-3-8 0,-6 5 1,10-8 0,-5 18 0,5 3 0,0-2 0,-1-12 4,1 4-1,0 0 0,4 3-2,-9-3 1,5 0-1,-1-8 0,-3 8-1,3 4 0,-3 3 0,-5 4 0,0-12 0,0 1 0,0 0-1,-5 11 1,5-4-1,-4 0 0,-1 0 0,1 8 0,0-8 0,4 18 0,0 0 0,0 0 0,4 1 0,-4-5-6,4 8 0,1 3-4,-1-3-5,0 4-19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7:00.73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339DDF-9B8B-48C1-B148-3FA53906303A}" emma:medium="tactile" emma:mode="ink">
          <msink:context xmlns:msink="http://schemas.microsoft.com/ink/2010/main" type="writingRegion" rotatedBoundingBox="14524,11227 15231,11227 15231,12294 14524,12294">
            <msink:destinationLink direction="with" ref="{FA98FE82-4307-40A2-8979-7477C7BB984F}"/>
          </msink:context>
        </emma:interpretation>
      </emma:emma>
    </inkml:annotationXML>
    <inkml:traceGroup>
      <inkml:annotationXML>
        <emma:emma xmlns:emma="http://www.w3.org/2003/04/emma" version="1.0">
          <emma:interpretation id="{73DAD0CA-46EC-4772-87DC-ABD88D5E177B}" emma:medium="tactile" emma:mode="ink">
            <msink:context xmlns:msink="http://schemas.microsoft.com/ink/2010/main" type="paragraph" rotatedBoundingBox="14524,11227 15231,11227 15231,12294 14524,12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01850-782D-455D-9AE6-DBE43515E7B3}" emma:medium="tactile" emma:mode="ink">
              <msink:context xmlns:msink="http://schemas.microsoft.com/ink/2010/main" type="line" rotatedBoundingBox="14524,11227 15231,11227 15231,12294 14524,12294"/>
            </emma:interpretation>
          </emma:emma>
        </inkml:annotationXML>
        <inkml:traceGroup>
          <inkml:annotationXML>
            <emma:emma xmlns:emma="http://www.w3.org/2003/04/emma" version="1.0">
              <emma:interpretation id="{3B07A562-A343-4EDB-A011-513D25E08231}" emma:medium="tactile" emma:mode="ink">
                <msink:context xmlns:msink="http://schemas.microsoft.com/ink/2010/main" type="inkWord" rotatedBoundingBox="14524,11227 15231,11227 15231,12294 14524,12294"/>
              </emma:interpretation>
              <emma:one-of disjunction-type="recognition" id="oneOf0">
                <emma:interpretation id="interp0" emma:lang="en-CA" emma:confidence="0">
                  <emma:literal>•</emma:literal>
                </emma:interpretation>
                <emma:interpretation id="interp1" emma:lang="en-CA" emma:confidence="0">
                  <emma:literal>0</emma:literal>
                </emma:interpretation>
                <emma:interpretation id="interp2" emma:lang="en-CA" emma:confidence="0">
                  <emma:literal>*</emma:literal>
                </emma:interpretation>
                <emma:interpretation id="interp3" emma:lang="en-CA" emma:confidence="0">
                  <emma:literal>@</emma:literal>
                </emma:interpretation>
                <emma:interpretation id="interp4" emma:lang="en-CA" emma:confidence="0">
                  <emma:literal>b</emma:literal>
                </emma:interpretation>
              </emma:one-of>
            </emma:emma>
          </inkml:annotationXML>
          <inkml:trace contextRef="#ctx0" brushRef="#br0">182 564 50,'0'0'2,"0"0"15,0 0-12,0 0 0,0 0 1,0 0 1,0 0-1,0 0-2,0 0-1,0 0 1,0 0 1,0 0-1,0 0 0,0 0-1,0 0 0,9 37 1,-5-1-1,1-4 0,-5-32 1,-9 33 1,5 3-2,4-3-1,0-1 0,0 8 0,0-4-1,4 0 0,-4-3 0,0-4 0,0 3 0,0-32-1,-9 29 0,9-29 1,0 0-1,-4 29 0,4-29 1,0 0-1,0 0 0,0 0 1,0 0-1,0 0 0,0 0 1,0 0 0,0 0 0,0 0 0,0 0 0,0 0 0,0 0 0,0 0-1,0 0 0,0 0 1,0 0-1,0 0 0,0 0 0,0 0 0,0 0 0,0 0 0,0 0 0,0 0 0,0 0 0,35 0-1,4 0 1,0-3 0,-4-1-1,4-7 1,0 4 1,-5 3-1,-3-3-1,-31 7 1,35-11-1,-35 11 1,34-11-1,-3 4 1,-31 7-1,0 0 2,34-11-2,-34 11 0,0 0 2,31-3-2,-31 3 0,0 0 1,0 0-1,0 0 0,0 0 0,0 0 0,0 0 0,0 0 1,0 0 0,0 0 1,0 0 0,0 0-1,0 0 2,0 0-1,0 0 0,0 0 0,0 0 0,0 0 0,0 0 0,13-33-1,-4 8 0,-5 0-1,-4-4 2,-4 0-2,4 0 0,0 29 0,-5-26 2,1-3-2,4 0 1,-5 4 0,5 0-1,0 25 2,0-36-1,0 3 0,0 4-1,0 4 2,0 25-1,0 0 0,0-29 1,0 29-1,0 0-1,0 0 2,0 0-1,0 0-1,0 0 1,0 0-1,0 0-1,0 0 1,0 0 0,0 0 0,0 0 0,0 0 0,0 0 1,0 0 0,0 0-1,0 0 1,0 0-2,0 0 2,0 0 0,0 0-2,0 0 1,0 0 1,0 0-1,0 0 1,0 0 1,0 0 0,0 0-1,0 0 0,0 0 0,0 0 1,0 0-1,0 0 2,0 0 0,0 0-2,0 0 1,0 0 0,0 0 0,0 0 0,0 0-1,0 0-1,0 0 1,-34-11 0,34 11 1,-35-7 0,5 7-2,-1 3 1,-4 1 0,1 0 0,-5 3 0,4 0 0,5-3 0,-5-1 0,4 1 0,31-4 0,0 0 1,0 0 0,-30 0-1,30 0 1,0 0-1,0 0 1,0 0 0,0 0 0,0 0-1,0 0 0,-30-4 0,30 4 0,0 0 0,0 0 0,0 0 0,0 0 1,0 0-1,0 0 0,0 0 1,-31-7-1,31 7 0,-30-4 0,30 4 0,0 0 0,-31-3 0,31 3 0,-30-4 0,30 4 0,0 0 0,0 0 0,0 0 0,-30 0-1,30 0 1,0 0 0,0 0 0,0 0 0,0 0 0,-31 4 0,31-4 0,0 0 0,0 0 1,0 0-1,0 0 0,-30 7 0,30-7 0,0 0 0,0 0 0,0 0 0,0 0 0,0 0 0,0 0 0,0 0-1,0 0 0,0 0 1,0 0 0,0 0 0,0 0 0,0 0-1,0 0 1,0 0 0,0 0 0,0 0 0,0 0 0,0 0 0,0 0 0,0 0-1,0 0 1,0 0-1,-4-25 1,4 25 0,13-33-1,0 8 1,0 0 0,-13 25 0,26-33 0,0-3-1,0 3 0,0 4 0,-9-3 1,1-1 0,-1 4-2,0 0 3,1 4-2,-18 25 0,21-25 1,-21 25 0,0 0 0,22-26 1,-22 26-2,0 0 2,22-25-1,-22 25 1,13-25-1,-13 25 1,0 0-1,8-26 1,-8 26-3,0 0 2,0 0-1,14-25 1,-14 25-1,0 0 2,0 0-2,0 0 1,0 0 0,0 0-1,0 0 1,0 0-2,0 0 0,0 0 2,0 0-2,0 0 2,0 0 0,0 0 1,0 0-1,0 0 1,0 0-1,30 7 0,-30-7 0,0 0 0,30 18 0,-30-18 0,0 0 0,31 15-1,-31-15 0,30 25 1,-30-25 1,0 0-1,26 29 0,-4-4 1,-22-25-2,0 0 1,22 29 0,-22-29 0,21 33 0,-21-33 1,18 32-1,-1-6 0,-17-26 0,17 25 0,-17-25 0,18 25 1,-18-25-1,0 0-1,0 0 0,17 29 0,-17-29 2,0 0-2,0 0 1,0 0 1,17 26-2,-17-26 2,0 0-1,0 0 1,22 25-2,-22-25 2,0 0-1,0 0 1,0 0-1,0 0 0,0 0 0,18 25 0,-18-25 0,0 0 0,0 0 0,0 0-1,0 0 1,0 0 0,0 0 0,0 0-1,0 0 0,0 0 1,0 0 1,0 0-1,0 0 0,13 26 1,-13-26 0,0 0-1,0 0 0,0 0 0,0 0 0,8 25 0,-8-25 1,0 0-2,0 0 1,0 0 1,0 0-1,0 0 0,0 0 1,0 0-1,0 0 0,0 0 0,0 0 0,0 0 0,0 0-1,0 0 1,0 0 0,0 0 1,0 0 0,0 0-1,0 0 1,0 0-2,0 0 1,0 0 1,0 25 0,0-25 0,0 0-2,0 0 2,0 0-1,0 0 0,0 0 0,0 0 1,-30 22-1,30-22 1,0 0-1,0 0 0,-31 25-1,31-25-2,0 0-5,0 0-6,0 0-6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7:04.3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2F5274-C62E-42CE-8675-C3841F55469E}" emma:medium="tactile" emma:mode="ink">
          <msink:context xmlns:msink="http://schemas.microsoft.com/ink/2010/main" type="writingRegion" rotatedBoundingBox="17358,11002 17619,11901 17045,12068 16784,11169"/>
        </emma:interpretation>
      </emma:emma>
    </inkml:annotationXML>
    <inkml:traceGroup>
      <inkml:annotationXML>
        <emma:emma xmlns:emma="http://www.w3.org/2003/04/emma" version="1.0">
          <emma:interpretation id="{41A4DBC5-D098-482E-B3DF-73FB27B8754A}" emma:medium="tactile" emma:mode="ink">
            <msink:context xmlns:msink="http://schemas.microsoft.com/ink/2010/main" type="paragraph" rotatedBoundingBox="17358,11002 17619,11901 17045,12068 16784,11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78A6CF-B456-43B7-92A3-1279B72912FF}" emma:medium="tactile" emma:mode="ink">
              <msink:context xmlns:msink="http://schemas.microsoft.com/ink/2010/main" type="line" rotatedBoundingBox="17358,11002 17619,11901 17045,12068 16784,11169"/>
            </emma:interpretation>
          </emma:emma>
        </inkml:annotationXML>
        <inkml:traceGroup>
          <inkml:annotationXML>
            <emma:emma xmlns:emma="http://www.w3.org/2003/04/emma" version="1.0">
              <emma:interpretation id="{B6AE57DE-77C5-4EE2-9142-CEC2F4CD5446}" emma:medium="tactile" emma:mode="ink">
                <msink:context xmlns:msink="http://schemas.microsoft.com/ink/2010/main" type="inkWord" rotatedBoundingBox="17358,11002 17619,11901 17045,12068 16784,11169"/>
              </emma:interpretation>
              <emma:one-of disjunction-type="recognition" id="oneOf0">
                <emma:interpretation id="interp0" emma:lang="en-CA" emma:confidence="0">
                  <emma:literal>☺</emma:literal>
                </emma:interpretation>
                <emma:interpretation id="interp1" emma:lang="en-CA" emma:confidence="0">
                  <emma:literal>8</emma:literal>
                </emma:interpretation>
                <emma:interpretation id="interp2" emma:lang="en-CA" emma:confidence="0">
                  <emma:literal>5</emma:literal>
                </emma:interpretation>
                <emma:interpretation id="interp3" emma:lang="en-CA" emma:confidence="0">
                  <emma:literal>&amp;</emma:literal>
                </emma:interpretation>
                <emma:interpretation id="interp4" emma:lang="en-CA" emma:confidence="0">
                  <emma:literal>•</emma:literal>
                </emma:interpretation>
              </emma:one-of>
            </emma:emma>
          </inkml:annotationXML>
          <inkml:trace contextRef="#ctx0" brushRef="#br0">204 0 54,'0'0'1,"0"0"0,0 0-1,0 0 2,0 0-1,0 33 0,0-8 1,0 4 0,-4-3 0,0 2 1,4-28 0,-9 29 0,9-29 0,-9 33 1,-4-4 0,0 0 0,5 3 0,-5-3 0,-1 4-1,1-8-1,5 1 0,-1-1 1,9-25-1,-13 25 0,13-25-1,-13 26 1,13-26-1,0 0 0,-17 32 0,17-32 0,0 0 0,0 0-1,0 0 1,0 0-1,-22 26 0,22-26 0,0 0 0,0 0 0,0 0 0,-22 25 1,22-25-1,0 0 1,0 0-1,0 0-1,0 0 0,0 0 1,0 0-1,0 0 0,0 0 1,0 0-1,0 0 1,0 0 0,0 0 0,0 0 0,0 0 0,0 0 1,0 0 0,0 0 1,0 0-1,0 0 1,0 0-1,31 18 1,-31-18-1,39 7 0,-9-3 0,-30-4 0,39-7 0,-8-1 0,-31 8-1,34-11 0,-3 8 0,-1-4 0,5 3 0,0 0 0,-5 1 0,5-1 0,4-3 0,-9 0 0,-30 7 0,35-4 0,0 0 0,-35 4 0,34-3 0,-34 3 0,31-4 0,-31 4 0,0 0 0,0 0 0,0 0 1,0 0-1,0 0 1,0 0 0,0 0 0,0 0 0,0 0 0,0 0 0,0 0 0,0 0 0,0 0 0,0 0 0,0 0 1,0 0 0,0 0 0,0 0 0,0 0-1,0 0 0,0 0 0,0 0 0,0 0 0,0 0 0,0 0 1,-5-29-1,5 29 0,-17-29-1,-5 0 1,9 4-1,13 25 1,-26-25 0,-4-4-1,30 29 0,-35-26 0,0 5 0,5-5 1,30 26 0,-30-18 0,30 18 0,-31-18 0,31 18 0,0 0 0,0 0-1,0 0 0,-30-25 0,30 25 1,0 0 0,-26-25 0,26 25-1,0 0 0,0 0 0,0 0 0,0 0-1,0 0-1,0 0-1,0 0-2,-13-26-3,13 26-9,0 0-6</inkml:trace>
          <inkml:trace contextRef="#ctx0" brushRef="#br0" timeOffset="-1513.2008">131 547 54,'0'0'1,"0"0"-2,0 0 2,0 0 1,0 0 1,0 0-1,0 0 1,0 0 1,0 0 0,0 0-1,0 0-1,0 0 1,0 0 0,0 0 1,0 0-1,0 0 0,0 0 1,8 32 0,1 4 0,-5-3 0,1 3 0,-5-7 0,4 4 0,0-1-1,-4-6 0,5 3-1,-5-4 0,0-25 0,0 0 0,0 25 0,0 1-1,0-26 0,0 0 0,0 25 0,0-25 0,0 0 0,0 0 0,0 0 0,0 0-1,0 0 0,0 0 0,0 0 0,0 0 0,0 0 0,0 0 0,0 0 0,0 0 1,0 0-1,0 0 1,0 0-1,0 0 0,0 0 0,0 0 0,0 0 0,0 0 0,0 0 0,0 0 0,0 0 0,0 0 0,0 0 0,0 0 0,0 0 0,0 0 0,0 0 0,0 0 0,34 4 0,-3-8 0,-1-7 0,5 4 0,0 7 0,4-4-1,-5-3 2,5 0-1,-39 7 0,40-11 0,-6 4-1,-3-4 1,-31 11 0,30-4 0,-30 4 0,0 0 0,0 0 0,0 0 1,0 0 0,0 0 0,0 0 0,0 0 0,0 0 0,0 0 0,0 0 0,0 0 0,0 0 0,0 0 0,0 0 0,0 0 0,0 0 1,0 0-1,0 0 1,0 0-2,0 0 1,0 0-1,9-25 0,-9 25 0,0-29 0,0 29 0,-9-36 0,5 3 0,-5 8-1,5-1 1,-1 1 0,1 0 0,4 25-1,0-29 0,0 4 1,0-4 0,0 29-1,4-26 0,-4 26 0,5-25 0,-5 25 1,0 0 0,0 0 0,0 0 0,0 0-1,0 0 1,8-25 0,-8 25-1,0 0 0,0 0 1,0 0-1,0 0 1,0 0 0,0 0 0,0 0 0,0 0 0,0 0 1,0 0 0,0 0-1,0 0 1,0 0-1,0 0 1,0 0-1,0 0 0,0 0 0,0 0 1,0 0-1,0 0 0,0 0 0,-34-8 0,-1 5 0,0 6 0,0 1 0,1 3 0,-1-3 1,5 3-1,-1 0 0,31-7 0,-30 11 0,30-11 0,-35 11 0,35-11 0,-35 11 0,5 0 0,30-11 0,-30 7 0,30-7 0,-31 4-1,31-4-3,0 0-2,0 0-3,0 0-5,-30 3-4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7:06.7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DAFC78-55D2-465B-9D22-5384DD3341B7}" emma:medium="tactile" emma:mode="ink">
          <msink:context xmlns:msink="http://schemas.microsoft.com/ink/2010/main" type="writingRegion" rotatedBoundingBox="18934,11776 18823,10896 19447,10817 19558,11697">
            <msink:destinationLink direction="with" ref="{E9F58F82-B6F5-4CEC-A0DE-D2486B8AAC22}"/>
          </msink:context>
        </emma:interpretation>
      </emma:emma>
    </inkml:annotationXML>
    <inkml:traceGroup>
      <inkml:annotationXML>
        <emma:emma xmlns:emma="http://www.w3.org/2003/04/emma" version="1.0">
          <emma:interpretation id="{BAE80E2F-FF8B-4B77-9C61-ED7DCA7C0DBA}" emma:medium="tactile" emma:mode="ink">
            <msink:context xmlns:msink="http://schemas.microsoft.com/ink/2010/main" type="paragraph" rotatedBoundingBox="18934,11776 18823,10896 19447,10817 19558,11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B2E493-FC41-47DF-9B67-987EDA589040}" emma:medium="tactile" emma:mode="ink">
              <msink:context xmlns:msink="http://schemas.microsoft.com/ink/2010/main" type="line" rotatedBoundingBox="18934,11776 18823,10896 19447,10817 19558,11697"/>
            </emma:interpretation>
          </emma:emma>
        </inkml:annotationXML>
        <inkml:traceGroup>
          <inkml:annotationXML>
            <emma:emma xmlns:emma="http://www.w3.org/2003/04/emma" version="1.0">
              <emma:interpretation id="{26D37C01-F06E-414A-8BC1-E778B8EAF25A}" emma:medium="tactile" emma:mode="ink">
                <msink:context xmlns:msink="http://schemas.microsoft.com/ink/2010/main" type="inkWord" rotatedBoundingBox="18934,11776 18823,10896 19447,10817 19558,11697"/>
              </emma:interpretation>
              <emma:one-of disjunction-type="recognition" id="oneOf0">
                <emma:interpretation id="interp0" emma:lang="en-CA" emma:confidence="0">
                  <emma:literal>8</emma:literal>
                </emma:interpretation>
                <emma:interpretation id="interp1" emma:lang="en-CA" emma:confidence="0">
                  <emma:literal>☺</emma:literal>
                </emma:interpretation>
                <emma:interpretation id="interp2" emma:lang="en-CA" emma:confidence="0">
                  <emma:literal>5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@</emma:literal>
                </emma:interpretation>
              </emma:one-of>
            </emma:emma>
          </inkml:annotationXML>
          <inkml:trace contextRef="#ctx0" brushRef="#br0">52 113 48,'0'0'1,"0"0"1,0 0 1,0 0-1,0 0 1,0 0-1,0 0 2,0 0 0,0 0 1,0 0 1,0 0 0,0 0-2,0 0 1,0 0-1,0 0 0,0 0-1,0 0-1,0 0 2,9 29-1,-9-29 0,4 29 0,1 0-1,-5-29 1,4 28 0,1-2 0,-5-26-1,0 25 0,0 0 0,0-25-1,0 26 1,0-26-1,0 0 0,0 0 0,0 29-1,0-29 1,-5 25-1,5-25 0,0 0 1,0 0-1,0 0 0,-4 29 0,4-29 0,0 0 0,0 0 0,0 0 0,0 0 0,0 0 0,0 0 0,0 0 0,0 0 0,0 0 0,0 0 0,0 0 0,0 0 0,0 0 1,0 0-1,0 0 0,0 0-1,0 0 1,0 0 0,0 0 0,0 0 0,0 0 0,0 0 0,0 0 0,0 0 0,0 0 0,0 0 1,30 7-1,-30-7 0,31-7 0,-31 7 0,34-7 0,1-4 0,-5 4 0,5-4-1,-4 0 1,-1 4 0,0 3 0,-30 4 0,35-4 0,-35 4 0,35-3 0,-35 3 0,0 0 0,0 0 0,0 0 0,30 0 0,-30 0 0,0 0 0,0 0 0,0 0 0,0 0 0,0 0 0,0 0 0,0 0 0,0 0 0,0 0 0,0 0 0,0 0 0,0 0 0,0 0 0,0 0 0,0 0 0,0 0 0,0 0 1,0 0 0,0 0 0,0 0 0,0 0 1,0 0 0,0 0-1,0 0 0,0 0-1,0 0 1,0 0-1,0 0 0,22-29 0,-22 29 0,9-29 0,-1-7 0,-8 7 0,0-7 0,0 7 0,0 3 0,0 1 0,0 25 0,-4-25-1,4 25 1,0 0 0,0-29 0,0 29 0,0 0 0,-4-29-1,4 29 0,0 0 0,0 0 0,0 0 1,0 0 0,0 0 0,0 0 0,0 0-1,0 0 1,0 0 0,0 0 1,0 0-1,0 0 0,0 0-1,0 0 1,0 0-1,0 0 2,0 0 0,0 0 0,0 0-1,0 0 0,0 0 0,0 0-1,0 0 1,0 0 0,0 0-1,0 0 0,0 0 0,0 0 1,0 0-1,-31-18 1,31 18 0,-34-7 0,-1 7 0,4 0 0,1 0 0,30 0 0,-35 7 0,5 0 0,30-7 0,-35 11-1,5-4 1,30-7 0,-31 7 0,31-7 0,-34 8-1,34-8 1,-35 10 0,35-10 0,-35 4 0,35-4 1,-30 4-1,30-4 1,0 0-1,0 0 0,0 0 0,-31 0 1,31 0-1,0 0-1,0 0 0,0 0-2,0 0-2,0 0-4,0 0-2,0 0-5</inkml:trace>
          <inkml:trace contextRef="#ctx0" brushRef="#br0" timeOffset="1700.4009">157-481 37,'0'0'0,"0"0"1,0 0 0,0 0-1,0 0 0,0 0 0,0 0 0,0 0 1,0 0 1,0 0 0,0 0 1,0 0-2,0 0 1,0 0-2,0 0 2,0 0-1,0 0 1,0 0 0,0 0 1,-5 33-1,5-33 0,-8 29 0,3 3 1,-3 1-1,-1-1 0,0-6 1,-4 3 0,0 3-1,0-3 1,-4-3 0,4-1-1,0 0 1,13-25 0,-26 29-1,26-29 1,-26 26-1,26-26 0,-26 28 0,26-28-1,-26 29 1,4-3-1,22-26 1,0 0-1,0 0 0,0 0 0,0 0 0,-26 25-2,26-25 3,0 0-3,0 0 1,0 0-1,0 0 2,0 0-1,0 0-1,0 0 2,0 0-2,0 0 1,0 0-1,0 0 1,0 0 0,0 0 0,0 0 0,0 0-1,0 0 2,0 0 0,0 0 0,0 0-1,0 0 0,0 0 0,0 0 1,39 11 0,-4-4-1,-1-7 1,1 0 0,-5-3 1,1-5-1,-31 8 0,39-14 0,-4 7 0,-1-4-1,1-4 0,4 8 1,0 0-1,0 0 0,-4 3 0,0 0 0,-35 4-1,30-3 3,-30 3-1,31 0 0,-31 0-1,0 0 0,30 0 0,-30 0 0,0 0 0,0 0 0,0 0 1,0 0-1,0 0 1,0 0-1,0 0 1,0 0 0,0 0 0,0 0 0,0 0 1,0 0 0,0 0-1,0 0 0,0 0 1,0 0 0,0 0 0,0 0 0,0 0 1,0 0-1,0 0 0,0 0 0,0 0 0,0 0-1,0 0 0,0 0 0,0 0 0,0 0 0,-4-29-1,-5 3 0,9 26 1,-22-32 0,1 3 0,-5 0 0,26 29 0,-31-29 0,1 4 0,30 25 0,-35-26 0,5 5 0,30 21 0,-31-26 0,31 26 0,0 0 1,-21-29-1,21 29 0,0 0-1,-22-25 0,22 25-1,0 0 0,0 0-1,0 0-1,0 0-1,0 0-4,0 0-7,0 0-8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7:12.0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45D45B-56D9-4C1A-9F81-BDADDD9A5C44}" emma:medium="tactile" emma:mode="ink">
          <msink:context xmlns:msink="http://schemas.microsoft.com/ink/2010/main" type="writingRegion" rotatedBoundingBox="21275,10742 22061,10742 22061,11770 21275,11770"/>
        </emma:interpretation>
      </emma:emma>
    </inkml:annotationXML>
    <inkml:traceGroup>
      <inkml:annotationXML>
        <emma:emma xmlns:emma="http://www.w3.org/2003/04/emma" version="1.0">
          <emma:interpretation id="{2E3B75A3-5F8A-45C9-A4EC-C67CFB26E246}" emma:medium="tactile" emma:mode="ink">
            <msink:context xmlns:msink="http://schemas.microsoft.com/ink/2010/main" type="paragraph" rotatedBoundingBox="21275,10742 22061,10742 22061,11770 21275,11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64A827-1A24-46A9-80B0-ED9DDD29CEF6}" emma:medium="tactile" emma:mode="ink">
              <msink:context xmlns:msink="http://schemas.microsoft.com/ink/2010/main" type="line" rotatedBoundingBox="21275,10742 22061,10742 22061,11770 21275,11770"/>
            </emma:interpretation>
          </emma:emma>
        </inkml:annotationXML>
        <inkml:traceGroup>
          <inkml:annotationXML>
            <emma:emma xmlns:emma="http://www.w3.org/2003/04/emma" version="1.0">
              <emma:interpretation id="{635989AA-D97D-4B6D-99DA-B0C0B943E881}" emma:medium="tactile" emma:mode="ink">
                <msink:context xmlns:msink="http://schemas.microsoft.com/ink/2010/main" type="inkWord" rotatedBoundingBox="21275,10742 22061,10742 22061,11770 21275,11770"/>
              </emma:interpretation>
              <emma:one-of disjunction-type="recognition" id="oneOf0">
                <emma:interpretation id="interp0" emma:lang="en-CA" emma:confidence="1">
                  <emma:literal>8</emma:literal>
                </emma:interpretation>
                <emma:interpretation id="interp1" emma:lang="en-CA" emma:confidence="0">
                  <emma:literal>g</emma:literal>
                </emma:interpretation>
                <emma:interpretation id="interp2" emma:lang="en-CA" emma:confidence="0">
                  <emma:literal>y</emma:literal>
                </emma:interpretation>
                <emma:interpretation id="interp3" emma:lang="en-CA" emma:confidence="0">
                  <emma:literal>q</emma:literal>
                </emma:interpretation>
                <emma:interpretation id="interp4" emma:lang="en-CA" emma:confidence="0">
                  <emma:literal>%</emma:literal>
                </emma:interpretation>
              </emma:one-of>
            </emma:emma>
          </inkml:annotationXML>
          <inkml:trace contextRef="#ctx0" brushRef="#br0">352 0 60,'0'0'0,"0"0"1,0 0 1,0 0 1,0 0 0,0 0 1,0 0 0,0 0 0,0 0 2,0 0 2,0 0 1,0 0-1,0 0-1,0 0-1,0 0-1,0 0 0,0 0-2,0 0 1,0 0-1,-13 29 0,-9 4-1,9-1 0,-9-3-1,-4 4 1,-4-4 0,0 0 0,-1 0 0,1 3 0,-1 1 0,5-1-1,5 1 0,3-4 0,5-4 0,13-25-1,-13 25 1,13-25-1,0 0 0,-13 26 0,13-26 0,0 0 0,0 0 0,0 0 0,0 0 0,0 0 0,0 0 0,0 0 0,0 0 0,0 0 0,0 0 0,0 0 0,0 0 0,0 0 0,0 0 0,0 0-1,0 0 1,0 0 0,0 0 0,0 0 0,0 0 0,0 0 0,0 0 0,0 0 0,0 0 0,0 0 0,0 0 0,0 0 0,0 0 0,35 18 0,4-7 0,4-4 0,1-3 0,-9-4 0,8-4 0,9-3 0,0 3 1,0-3-1,0 3 0,-8-3 0,-9 3-1,-1 1 0,-34 3 1,35 0 0,-5-4 0,-30 4 0,35-4 0,0 1 0,-5-1 0,-30 4 0,31 0 0,-31 0 0,30-7 0,-30 7 0,0 0 0,0 0 0,0 0 0,0 0 0,0 0 0,0 0 0,0 0 2,0 0 0,0 0 0,0 0 1,0 0 0,0 0 0,0 0-1,0 0 0,0 0-1,-4-25 0,-5-1 0,9 26-1,-22-29 0,5 0 1,0 1-1,-1-1 0,1 3 0,4 1 0,13 25 0,-13-29 1,13 29-1,-22-25 1,9-4-1,13 29 0,-26-29 0,26 29 0,-35-26 0,35 26 0,-34-29 0,34 29 1,-35-21-1,35 21 0,-31-22 0,31 22-2,0 0-2,0 0-2,0 0-4,-30-14-8,30 14-6</inkml:trace>
          <inkml:trace contextRef="#ctx0" brushRef="#br0" timeOffset="1154.4006">139 557 37,'0'0'1,"0"0"1,0 0 0,0 0 1,0 0 1,0 0 0,0 0-1,0 0 1,0 0 1,0 0 1,0 0 0,0 0-1,0 0 3,0 0-1,0 0 1,0 0 0,0 0-1,30 18-1,-30-18 0,27 33-1,-10-4-1,-4 3 0,-9 5-1,5-8 0,-5 3-1,-4 1 0,5-4 0,-5-29-1,0 29 0,0 0 0,0-4 0,0-25 0,0 25 0,0-25 0,0 26 0,0-26 0,0 0-1,0 25 1,0-25-1,0 0 0,0 0 1,0 0-1,0 0 0,0 25 0,0-25 1,0 0-1,0 0 0,0 0 0,0 0 0,0 0 0,0 0 0,0 0-1,0 0 1,0 0 0,0 0 0,0 0 0,0 0 0,0 0-1,0 0 2,0 0-1,34 11-1,1-7 1,0-4 0,0-8 0,-5 5 0,5-1 0,-1-3 0,-3-4 0,-31 11 0,35-11 0,-35 11 0,30-7 0,-30 7 0,30-4-1,-30 4 0,0 0 1,0 0-1,0 0 1,0 0 0,0 0 0,0 0 0,0 0 0,0 0 0,0 0 0,0 0 0,0 0 0,0 0 0,0 0 0,0 0 1,0 0 0,0 0 0,0 0 0,0 0-1,0 0 1,22-25-1,-13 0 0,-5-4 0,-4 0 0,-4-4 0,4 1-1,-5 3 1,5-7-1,-4 3 0,0 0 1,4 8-1,-5-4 0,5 29 0,0-25-1,0 0-1,0 25-1,-4-29 0,4 3-3,0 26-6,0-25-5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7:30.05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3916F7-C93E-4D68-AC97-D880AAD20FAC}" emma:medium="tactile" emma:mode="ink">
          <msink:context xmlns:msink="http://schemas.microsoft.com/ink/2010/main" type="writingRegion" rotatedBoundingBox="12855,11832 13593,13522 12389,14048 11651,12358">
            <msink:destinationLink direction="with" ref="{FA98FE82-4307-40A2-8979-7477C7BB984F}"/>
          </msink:context>
        </emma:interpretation>
      </emma:emma>
    </inkml:annotationXML>
    <inkml:traceGroup>
      <inkml:annotationXML>
        <emma:emma xmlns:emma="http://www.w3.org/2003/04/emma" version="1.0">
          <emma:interpretation id="{A3A75292-1C88-4A37-A6B6-C7620D64DCBF}" emma:medium="tactile" emma:mode="ink">
            <msink:context xmlns:msink="http://schemas.microsoft.com/ink/2010/main" type="paragraph" rotatedBoundingBox="12855,11832 13593,13522 12389,14048 11651,1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910495-CF3A-4187-9D77-314D9737BC94}" emma:medium="tactile" emma:mode="ink">
              <msink:context xmlns:msink="http://schemas.microsoft.com/ink/2010/main" type="line" rotatedBoundingBox="12855,11832 13593,13522 12389,14048 11651,12358"/>
            </emma:interpretation>
          </emma:emma>
        </inkml:annotationXML>
        <inkml:traceGroup>
          <inkml:annotationXML>
            <emma:emma xmlns:emma="http://www.w3.org/2003/04/emma" version="1.0">
              <emma:interpretation id="{1FDECACF-3333-4233-BF70-44B4E042507C}" emma:medium="tactile" emma:mode="ink">
                <msink:context xmlns:msink="http://schemas.microsoft.com/ink/2010/main" type="inkWord" rotatedBoundingBox="12855,11832 13593,13522 12389,14048 11651,12358"/>
              </emma:interpretation>
              <emma:one-of disjunction-type="recognition" id="oneOf0">
                <emma:interpretation id="interp0" emma:lang="en-CA" emma:confidence="0">
                  <emma:literal>miss</emma:literal>
                </emma:interpretation>
                <emma:interpretation id="interp1" emma:lang="en-CA" emma:confidence="0">
                  <emma:literal>Miss</emma:literal>
                </emma:interpretation>
                <emma:interpretation id="interp2" emma:lang="en-CA" emma:confidence="0">
                  <emma:literal>Rio</emma:literal>
                </emma:interpretation>
                <emma:interpretation id="interp3" emma:lang="en-CA" emma:confidence="0">
                  <emma:literal>Migros</emma:literal>
                </emma:interpretation>
                <emma:interpretation id="interp4" emma:lang="en-CA" emma:confidence="0">
                  <emma:literal>Mio</emma:literal>
                </emma:interpretation>
              </emma:one-of>
            </emma:emma>
          </inkml:annotationXML>
          <inkml:trace contextRef="#ctx0" brushRef="#br0">5 214 90,'0'0'5,"0"0"18,0 0-19,0 0 0,0 0-1,13 32 0,0 1 1,-5-1-1,5 8 0,-4 0 0,-5-15 0,5 12-1,0 2-1,-5 5 1,9 3 0,-4 0-1,-5-7 0,1-1 0,3 1 0,-3 0 0,-1 4 0,0-5-1,-4-6 1,0-4 0,0 0 0,0-4-1,0-25 0,0 29 0,0-29 0,0 0 0,0 0 0,0 0 0,0 0 0,0 0 0,-4 25 0,4-25 0,0 0 1,0 0-1,0 0 0,0 0 0,0 0 0,0 0 0,0 0 0,0 0 0,0 0 0,0 0 0,0 0 0,0 0 0,0 0 1,0 0-1,0 0 0,0 0 1,0 0-1,0 0 0,0 0 0,0 0-1,0 0 1,0 0 0,0 0-1,0 0 1,0 0 0,30 11 0,1-4 1,-1-7 0,5-7-2,4-4 1,9-7-1,4 4 2,0-4 0,-4 0-1,-5-4-1,1 0 1,-5 4 1,4 0-1,0-4-1,-3 8 1,-1-4 0,0 7 0,-9 4 0,-30 7 0,0 0 0,0 0 0,30-11 0,-30 11 0,0 0 1,0 0-1,0 0 1,0 0 0,0 0-1,0 0 0,0 0 1,0 0 1,0 0 0,0 0 0,0 0 0,0 0-1,0 0 0,0 0 0,0 0 0,5-33-1,-5 1 0,-9-1 1,0-3 2,1-4-3,3-3-1,-8-1 0,5 15 3,-5-10-2,-5-8-1,10-8 2,-1 1-2,5 3 2,-1 8-3,1 7 3,4 0-1,0 3 1,4 4-2,1 4 0,-5 25 3,4-26 0,-4 26-2,0 0-2,0 0 0,0 0 1,0 0 0,0 0 0,0 0 1,0 0 2,0 0-1,0-25-2,0 25 1,0 0 0,0 0 1,0 0 0,0 0 1,0 0-1,0 0 2,0 0-3,0 0 1,0 0-2,0 0 1,-35-14 1,5 6 0,-5 8-2,5 8 1,-1 6-1,-3 1 1,-6 3 2,-12 0-1,-4 3 1,-1-3-1,1 1 0,4 2-1,-9-3 1,0 8-1,5-1 0,12 0 1,10-10-2,34-15-1,-31 22-1,31-22-1,0 0-3,0 0-6,0 0-8</inkml:trace>
          <inkml:trace contextRef="#ctx0" brushRef="#br0" timeOffset="3588.0019">343 268 43,'0'0'0,"0"0"1,0 0 1,0 0 0,0 0 1,0 0 1,0 0 2,0 0-2,0 0-1,0 0-1,0 0 0,0 0-1,0 0 1,0 0 2,0 0 0,-39 22-2,5-1 0,-1 1 1,0 0 1,5 0-1,30-22-2,-31 18 1,31-18 1,0 0-4,0 0 0,0 0 1,0 0 2,0 0 1,0 0 0,0 0-1,0 0-1,39-15 1,-4-3-2,4-4 2,0 1-1,9-5 1,0 5-1,-5 3 1,1 0-1,-14-1-1,0 5-1,-30 14 1,0 0 0,31-15 1,-31 15 0,0 0-2,0 0 2,0 0 1,0 0 2,0 0-3,0 0 0,0 0 1,0 0-1,0 0-1,0 0 1,-44 11-1,5 0 0,-8 4 2,3-1-2,1 4 0,8 4 1,0-4-1,1 4 1,3-4-1,1-4 0,30-14 0,0 0 0,0 0-1,0 0-1,0 0 0,0 0 0,0 0 1,0 0 0,0 0 0,0 0 0,0 0 0,34 4 1,10-8-2,-1-10 1,5 3 1,4 0 0,-4-7 1,-5 7-4,-8 0 1,-5 0 0,-30 11 3,0 0 0,35-14-3,-35 14 2,0 0 2,0 0 1,0 0-1,0 0-2,0 0-1,0 0 1,0 0-1,0 0 1,0 0-2,-39 0 2,-4 0 1,-5 11-2,-4-4 1,4 11 0,9-3 1,0-1-1,0-3 1,4 3-1,35-14 0,-30 11 0,30-11 0,0 0-1,0 0-2,0 0 0,0 0 0,0 0 2,0 0 1,0 0-1,0 0 0,34-14 0,1-4-1,9 3 1,-1-3-1,5 0 3,-5 0-1,-4 0-1,0 0-2,-8 0 2,-31 18 1,0 0-2,0 0 3,0 0 2,0 0 1,0 0-3,0 0-2,0 0-1,0 0 0,0 0 0,0 0 2,-31-4-2,-8 4 0,0 4 1,-4 7-1,4 3 1,8 4 1,1-3 0,30-15 0,-35 18 0,35-18-1,-35 18 0,35-18-1,0 0 1,0 0-3,0 0 1,0 0 1,-8 25 0,8-25 1,0 0 0,0 0 1,0 0-1,35 15 2,4-8-2,-5-7 1,5-4-1,0 1 0,1-1 1,-6 0 1,-3 1 0,-31 3 0,0 0-1,30 0-1,-30 0 2,0 0 1,0 0-2,0 0 0,0 0 0,0 0 0,0 0 0,0 0 0,-17 29 0,-9-4 2,-9-3-2,-4-1 0,0 1-1,0-15 3,-5 8-2,5-1 1,0 8-1,4 0 1,5-4-1,30-18 0,0 0-1,0 0-1,0 0 0,0 0 2,0 0 1,0 0 1,0 0 1,0 0 0,39-4-2,-4-7 0,4 0 0,4-3-1,5 0 1,4 10 2,-4-3-3,-9-4 1,0 4-1,-9-4 0,-30 11-1,31-7 1,-31 7 0,0 0 1,0 0-1,0 0 2,0 0 1,0 0-3,0 0 0,0 0 0,0 0 2,0 0-1,0 0-2,0 0 0,-39 7 3,-5 4-3,-3 3-1,-6 1 2,10 6 4,4-3-3,4 0-1,5 1 2,30-19-2,0 0-1,-31 25 1,31-25-3,0 0 0,0 0 1,0 0 2,0 0-1,0 0 2,0 0-1,0 0 2,35 3 2,9-3-1,3-7-3,1 0 0,-4 0 0,-1 0 0,-4-8-1,-9 4 1,-30 11 0,35-11 0,-35 11 1,31-7-2,-31 7 0,0 0 0,0 0 1,0 0 0,0 0 0,0 0 1,0 0-2,0 0 2,0 0-1,-26 33 1,-9-4-1,-13-4 0,-4 0 0,0 1 2,0-1-1,8-3 0,1 3 0,8-3 0,0-8-1,35-14 0,0 0-1,0 0 0,0 0 0,0 0-2,0 0 1,0 0 2,0 0 1,0 0 1,0 0 0,0 0 0,40 7-1,3-3 0,5-8 0,-1 1 0,-3-4 1,-5-8-1,0 4-2,-9 0-1,-30 11 3,35-11-3,-35 11 0,0 0 0,31-10 4,-31 10-2,0 0 0,0 0 0,0 0 2,0 0-1,0 0-1,0 0 1,0 0-2,0 0 2,0 0 0,-35 14 0,-4 8-2,-9 0 0,5-1 2,-1-3-1,5-3 0,9 3-1,-1 0 2,31-18-2,-30 14 1,30-14-1,0 0 0,0 0-2,0 0 1,0 0 1,0 0 1,0 0 2,0 0 0,0 0 0,0 0-1,39 4 0,9-8 0,-1-3 0,-3-4 0,-1 4-4,-4-4 5,-8-3-2,-1 7 0,-30 7-2,0 0 3,31-15-2,-31 15 2,0 0-1,0 0 1,0 0 0,0 0 0,0 0-1,0 0-1,0 0-1,0 0 1,0 0-2,0 0 3,0 0-1,-44 15 0,1-1 0,-9 4 1,4-3 1,0-1-1,13 1-1,1-1 1,34-14 0,-35 14 0,35-14 0,0 0 0,0 0-3,0 0 1,0 0 0,0 0 1,0 0 1,0 0 1,0 0-2,35-14 1,8-4 0,5-4 2,0 4-2,-1-4-2,-8 1 3,0-1-2,-4-7 2,-35 29-2,35-25 1,0 3-2,-35 22 3,0 0 0,0 0 3,0 0-1,0 0-2,0 0 1,4-25-3,-4 25 0,0 0 1,0 0-1,-39-4 0,0 0 3,0 12-3,-5-5 0,-3 1 0,-1 0 1,0-1 0,13 4 0,35-7 0,-34 4 0,34-4 0,0 0-2,0 0-1,0 0 0,0 0 1,-9-25 0,9 25 1,9-36 1,12 7-2,5-8 1,13 8 1,1 0 0,-1 15 0,-5-11 0,-3 3 0,-31 22 0,30-29-1,-30 29 3,26-29 0,-26 29-1,13-25 2,-13 25 0,0 0-1,0-29-1,-8 0 1,8 29-1,0 0 0,-40-11 2,1 0-4,-4 8 0,4 3-2,4 0-2,0 0-1,35 0-4,0 0-2</inkml:trace>
          <inkml:trace contextRef="#ctx0" brushRef="#br0" timeOffset="7971.6041">209-904 60,'0'0'1,"0"0"0,0 0 1,0 0 1,0 0 2,0 0 0,0 0-1,0 0 1,0 0-1,0 0 1,0 0 0,0 0 3,26 36-3,-9-3-2,1-1 3,-1 4-1,0 0 0,1-3-1,-5-4 0,4 4 0,0-5-1,-4-2 0,-13-26 0,22 32-1,-9 5 0,0-5 0,0-3 0,-4-4-1,0 4-1,-9-29 1,8 26 0,-8-26-1,0 0 1,5 25-1,-5-25-1,0 0 0,0 0-4,0 0-6,0 0-6,0 0-2</inkml:trace>
          <inkml:trace contextRef="#ctx0" brushRef="#br0" timeOffset="8611.2045">465-977 43,'0'0'0,"0"0"0,0 0 1,0 0-1,0 0 2,0 0-1,0 0 1,0 0 1,0 0-1,0 0 1,0 0 0,0 0 1,0 0-3,0 0 3,0 0-2,0 0 1,13 29 2,0-3 0,-13-26 0,0 0 2,17 32 1,-4-3-2,0 11 0,0 0-1,0 0 1,0-11-2,-4-4 0,4 7 1,-4-3-1,4-3 0,-4 3-1,-9-29 0,17 32-1,-4 1-1,0-4 1,-13-29 0,0 0 0,4 29-2,-4-29 1,0 0-1,0 0-5,0 0-6,0 0-8</inkml:trace>
          <inkml:trace contextRef="#ctx0" brushRef="#br0" timeOffset="6333.6033">-486-419 72,'0'0'1,"0"0"1,0 0 0,0 0 1,0 0 0,0 0 0,0 0-1,0 0 0,0 0 0,0 0 1,0 0 2,0 0-1,0 0-2,0 0 1,0 32 0,-4 1 0,-1-8 0,1 4 1,-5 0 0,9-29 1,-4 29-1,0-4-1,-1 8 0,1-4 0,0 0-1,4-29 0,0 32-1,0-3 0,0-3-1,0-26 1,0 25-2,0-25 2,0 25-1,0-25 0,0 0 0,0 0-1,0 0 2,0 0-2,0 0 2,0 0-1,0 0 0,0 0 0,0 0 1,0 0 0,0 0 0,0 0 0,0 0-1,0 0 1,0 0-1,0 0 1,0 0-1,0 0 0,0 0 1,0 0-1,-18-36-1,10 0 1,-1 0 0,0-1-1,5 8-1,4 29 1,-4-32 0,-1-1 0,5 4 1,-4-3-1,4 3 1,0-4-1,0 33 1,4-29-1,-4 29 0,9-29 0,-9 29 1,0 0 0,0 0-1,0 0 0,0 0 0,0 0 0,0 0 0,13-25 1,-13 25-1,0 0 0,0 0 0,0 0 1,35-7 0,-35 7 0,30 0 0,0 4 0,-30-4 0,0 0 0,44 10 0,-14 1 0,-30-11 0,39 18 1,-4-7-1,-35-11 1,35 15-1,-35-15 0,0 0 1,30 14-1,-30-14 0,0 0 0,0 0 1,0 0-1,0 0 1,0 0 0,0 0 0,0 0 0,0 0 0,0 0 0,0 0-1,0 0 0,0 0 0,0 0-1,31-36 0,-18 7 0,0 0 0,-9 4-1,-4 25 2,0-26-1,0-3 0,0 4-1,0 25 1,4-25-1,-4 25-1,5-26 1,-5 26 0,0-25 0,0 25 0,0 0 1,0 0-1,0 0-1,0 0-1,0 0 2,0 0 0,0 0 2,0 0-1,0 0 0,0 0 0,0 0 1,0 0 1,21 25 0,-3 8 1,-1-8 0,-4 8 1,-9 3 0,9 0 0,-8-3 0,-1-1-1,5 1 0,0-4 1,-5-4-1,-4-25 1,9 26 0,-9-26-1,8 29 0,-8-29 0,13 25 0,-4 0 0,-9-25-1,13 29 0,-9-4 0,-4-25 0,0 0 0,0 0-1,0 0-3,0 0-4,0 0-7,0 26-5</inkml:trace>
          <inkml:trace contextRef="#ctx0" brushRef="#br0" timeOffset="6988.8036">96-571 48,'0'0'1,"0"0"0,0 0 1,0 0 0,0 0 1,0 0 1,0 0 0,0 0 0,9 29 0,4-4 0,-13-25 1,17 25 1,0 1 0,-17-26 1,18 29-1,-5-4-1,-13-25 0,13 25 0,-13-25-1,17 25 0,-17-25-1,13 29 0,-13-29-1,9 26 0,-9-26 1,0 0-1,0 0-2,0 0-1,0 0-4,0 0-5,0 0-4,0 0-1,0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2.9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0 37,'0'0'0,"0"0"0,0 0 1,0 0 0,0 0-1,0 0-1,0 0-2,-41 17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8:13.1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5AEB2C-8057-43A9-B2DF-0394553F4978}" emma:medium="tactile" emma:mode="ink">
          <msink:context xmlns:msink="http://schemas.microsoft.com/ink/2010/main" type="inkDrawing" rotatedBoundingBox="15430,15763 18654,15141 18663,15187 15439,15809" semanticType="underline" shapeName="Other">
            <msink:sourceLink direction="with" ref="{8701AD05-A29C-4B4B-A2E9-719FBCCF32AA}"/>
          </msink:context>
        </emma:interpretation>
      </emma:emma>
    </inkml:annotationXML>
    <inkml:trace contextRef="#ctx0" brushRef="#br0">-1 605 155,'-9'25'0,"9"-25"2,0 0 0,0 0 1,0 0 0,48 4 1,-9-8 1,9-3 1,0-1-1,8-6 0,-8 0-1,26-5 0,21 1-1,9-3 0,18-1 0,-5-3 0,13 3-1,14-11 0,21 1 0,-9-1-1,5-3 4,8 0-1,9 3 0,-17 8 0,-9-4-1,8 7 0,-12-3-1,-5 3 0,-17 4 0,-22-4-1,-17 1 0,-9-1 0,-13 0 0,-8 8 0,-18-1-1,-39 15 0,0 0 0,0 0-1,0 0-6,0 0-7,0 0-24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2-06T06:38:29.6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8BD84C-CF66-431D-B8C9-E428096464F8}" emma:medium="tactile" emma:mode="ink">
          <msink:context xmlns:msink="http://schemas.microsoft.com/ink/2010/main" type="writingRegion" rotatedBoundingBox="6089,2865 6104,2865 6104,2880 6089,2880"/>
        </emma:interpretation>
      </emma:emma>
    </inkml:annotationXML>
    <inkml:traceGroup>
      <inkml:annotationXML>
        <emma:emma xmlns:emma="http://www.w3.org/2003/04/emma" version="1.0">
          <emma:interpretation id="{958433BF-1BC3-4C87-8873-B92DF7AA3016}" emma:medium="tactile" emma:mode="ink">
            <msink:context xmlns:msink="http://schemas.microsoft.com/ink/2010/main" type="paragraph" rotatedBoundingBox="6089,2865 6104,2865 6104,2880 6089,2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A231E9-AE18-49C9-8273-77F73808AA7F}" emma:medium="tactile" emma:mode="ink">
              <msink:context xmlns:msink="http://schemas.microsoft.com/ink/2010/main" type="line" rotatedBoundingBox="6089,2865 6104,2865 6104,2880 6089,2880"/>
            </emma:interpretation>
          </emma:emma>
        </inkml:annotationXML>
        <inkml:traceGroup>
          <inkml:annotationXML>
            <emma:emma xmlns:emma="http://www.w3.org/2003/04/emma" version="1.0">
              <emma:interpretation id="{D4DFC55C-9F9B-4F19-9F28-CCED49D7938F}" emma:medium="tactile" emma:mode="ink">
                <msink:context xmlns:msink="http://schemas.microsoft.com/ink/2010/main" type="inkWord" rotatedBoundingBox="6089,2865 6104,2865 6104,2880 6089,2880"/>
              </emma:interpretation>
              <emma:one-of disjunction-type="recognition" id="oneOf0">
                <emma:interpretation id="interp0" emma:lang="en-CA" emma:confidence="0">
                  <emma:literal>.</emma:literal>
                </emma:interpretation>
                <emma:interpretation id="interp1" emma:lang="en-CA" emma:confidence="0">
                  <emma:literal>v</emma:literal>
                </emma:interpretation>
                <emma:interpretation id="interp2" emma:lang="en-CA" emma:confidence="0">
                  <emma:literal>}</emma:literal>
                </emma:interpretation>
                <emma:interpretation id="interp3" emma:lang="en-CA" emma:confidence="0">
                  <emma:literal>w</emma:literal>
                </emma:interpretation>
                <emma:interpretation id="interp4" emma:lang="en-CA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6.0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985 0 37,'-36'0'0,"-36"30"0,1 4 0,-11 9 0,-1-13 0,6 4 0,11-13 0,9 9 0,11-4 0,46-26 0,-41 30 0,41-30 0,0 0 0,0 0-2,0 0 1,0 0 1,0 0 0,0 0 0,36 13 1,26-22 0,9-8 0,1 4 0,26-8 0,4 0-1,-4 3 0,-11-3 0,-10 0 0,10-1 0,-5-3 0,-5 8 0,-10-1 0,-16 18 0,-51 0 0,0 0 0,0 0 0,0 0 0,0 0 0,0 0 0,-25 35 0,-16-10 0,-16 5 0,-4 17 0,-6 9 0,-10-1 0,-15 10 0,-6 3 0,1-4 0,-6-12 0,6-5 0,9 8 0,16 1 0,11-14 0,20-3 0,5-22 0,36-17 0,0 0-1,0 0 0,-26 30 1,26-30 0,0 0 1,0 0 0,0 0-1,62 0 0,10-9 0,10 1 0,0-9 0,5-5 0,5 1 0,1-5 0,-16 18 0,-11-5 0,-9 0 0,-11-4 0,-5 17 0,0-8 0,-41 8 0,36-5 0,-36 5 0,0 0 0,0 0 0,0 0 0,0 0 0,-15 34 0,-11 5 0,-10-1 0,-15 5 0,-26 4 0,-26-4 0,-4 17 0,-12 4 0,7 9 0,19-5 0,11 1 0,5-5 0,5-13 0,6 13 0,4-21 0,11 4 0,15-4-1,15-5 0,11-8 1,10-30 0,21 39 0,-21-39 0,61 25 0,1-20 0,4-1 1,11-26 0,21-3-1,15-5 0,5-13 0,10 5 0,-15 12 0,-10 5 0,-16-14 0,5 1 1,-5 4-1,-4 9 1,-32 4 0,0 8 0,-15 5-1,-36 4 0,0 0 1,0 0-1,0 0 0,0 0-1,0 0 2,-62 43-2,-4 8 1,-6 22 1,0-14-1,-10-3 0,-16 0 0,1-1 2,10-3-2,-6 12 0,6 0-1,10 0 0,16-8 0,4-5 1,11 4 0,15-7 0,11-14 0,20-34 0,-16 30 0,11 4 0,15-4 0,-10-30 0,52 13 0,14-22 1,17-12-1,14 4 0,16-5-1,0-25 1,-11 0 0,1-8 0,10 3 0,0 5 0,-21-8 0,1 16 0,-11 1 0,-16 8 0,-14 8 0,-16 10 0,-36 12 1,0 0 1,0 0-1,0 0 0,0 0 0,0 0 0,-31 51-1,-15 17 0,5-4 0,-11 5 0,-4-14 0,5 22 0,-6-4 0,6 4 0,5-13-1,10-8 2,5-1-1,10-12 0,6-4-1,5 3 2,-1-3-2,6-5 0,5 0 1,0 0 0,0-34 0,0 0 0,0 0 1,31 30 0,15-21-1,11-9 2,9-13-2,-4-21 0,10-13-1,10-4 0,-5 16 0,-5-25-1,-6 9 1,-9-13 1,-1 4-1,-15-8 0,6 29 1,-17 5 0,-30 34 0,31-30 0,-31 30 0,0 0-1,0 0 1,0 0 0,0 0 0,0 0 0,0 0 0,0 47 0,-10 22 0,-6-5 0,1-4 0,-5 12 0,9 1 0,1 8 0,0-4 0,0-4 0,4 4 1,6-22-1,6 1 0,-1-13 0,-5-43 0,10 38 0,-10-38 2,0 0 0,0 0 0,36 9 1,0-13-1,10-18 1,10-8-1,6-17-1,0-8 0,9-22-3,6-9 0,0 13 0,-10-4 0,-5-4 0,-16 0 1,-5 17 0,-10 17 0,-11 4 2,1 9-2,-21 34 0,0 0 1,0 0-1,0 0 0,0 0 0,20 30 0,-10 21 0,-4 17 1,-12 1 0,1 21 0,0 8 0,0-4 0,5 9 0,0-5 0,10-4 0,1-13 0,4-12 0,6-14 0,9-16 0,1-9 1,10-5-1,0-7 2,5-6 0,-46-12 1,41-4 0,11-9 0,-1 0 1,5-16 0,1-6-1,-6-20-1,6-18-2,-6-12-1,-10-1 0,0-8 0,-5 8-1,0 9 1,-5 9 0,-6 21 1,-9 17 0,-16 30-1,0 0 0,0 0-1,0 0 1,0 0-2,0 0 0,0 0 1,0 0 0,0 0 1,0 0 0,31 43 0,-1 8 0,-9 13 0,-1-8 1,-4-1 0,9 1 0,1-5 0,0-8 1,-1-9-1,-25-34 0,41 30 2,1-17-1,-1-13 1,0 0 1,0-13 1,5-17-1,0-4-1,0-13 0,-10-21-1,0-14-1,0-7 0,-5 7-1,5-12 0,-6 0 0,-4 13 2,-5 4-1,-6 9 2,-5 21-1,1 4 0,-6 13 0,-5 30 0,0 0-1,0 0-1,5-30-2,-5 30-1,0 0 0,0 0 1,0 0 1,-16 38 1,6 9-1,5 18 1,5-6 1,0 1 0,15-4 0,1-13 0,-16-43 0,31 30 0,-31-30 1,41 21 1,-5-4 0,-36-17 0,41 4 0,-41-4 1,30-38-1,1-9 0,5-4-1,-5-14 0,-11 6-1,1-18 0,-11-5 0,-5-20-1,6 8 1,-11 4 0,0-4 0,0 4 0,-11 17 1,-4 18 0,5 3 0,-11 18 1,21 34-1,-15-30-1,15 30 0,0 0-1,0 0-2,0 0-1,0 0 0,0 0 1,0 0 0,-26 52 1,6 7 1,9 1-1,1-4 1,10-13 1,0-5 0,0-38 0,-5 34 1,5-34-1,0 0 1,0 0 1,0 0 0,0 0 2,0 0 0,0 0-1,0 0-2,0 0 0,20-51 0,1-26-1,-6 4-2,-9-12 1,-6-5-1,-11-8 0,1-9 1,-5 21 1,15 5 1,-11 4 0,-9 4 1,-6 13 0,1 1-1,4 12 1,-5 12 0,26 35-1,0 0-1,0 0-1,0 0-2,-36-12-1,36 12 0,-46 25 1,10 18 0,0 13 2,11 16-1,9-8 0,1 5 1,10 3 0,0-7 0,5-6 0,5-11 1,0-14 0,-5-34 0,0 0 1,0 0-1,0 0 0,0 0 2,0 0 2,0 0-1,0 0-1,0 0 0,10-30-1,6-17-1,-11-13-1,10 9-1,1-14-1,4-12 1,-5 5 0,1 3 2,-11 22 1,-10-4 1,5 13-1,-5-1 0,5 39 0,0 0 0,0 0-3,0 0 0,0 0 0,0 0-1,0 0 1,0 0 0,0 0 1,-11 39 0,6 12 0,16-13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7.2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626 2438 54,'0'0'-3,"0"0"2,0 0 3,-118-47 0,20 21-1,11 5 0,20-1-1,6 9-1,10-4 0,10 9 2,0-14 0,41 22-1,-36-25-1,36 25-2,0 0 1,-21-30-1,11-5 1,20-3 0,11 4 0,4-18 2,16-3 0,16-1 0,15-12 0,10 4 0,0-5 0,5 5 0,16 17 0,-11 0 0,-15 0 1,-10-4 0,-6 8 0,-4 4-1,-16 10 0,-41 29 0,0 0 4,0 0 0,0 0 0,15-30-2,-15 30-1,0 0-2,0 0-1,-51-13 0,-11 0 0,-15 13 1,-10-13 0,10 13 0,0-8 0,0 12 0,0-13 0,5 1 0,16 8 0,10-17 0,5 0 1,41 17 0,-26-35 1,5-3-1,16 8 0,10-26 0,21-4 0,31-8 0,20-5 0,0 26-1,25-8 2,6 3-1,-5-12 0,-21 17 0,5-8 0,0 12 0,0-4 0,-15 17 2,-5 9-1,5 8 0,-16 0 0,-5 0-2,-15 0 2,-36 13 0,0 0 1,0 0-1,0 0-1,0 0-1,0 0-1,-36-25 0,1 7 1,-22 10 0,-15 4 0,-5 4 0,11-5 0,-1-7 1,0 7 0,0 1 0,1 0 0,-1 4 0,16 0 1,15-5 1,36 5-2,0 0-1,0 0 0,25-42 0,22 7 1,4-3 0,16-18 0,5 9 0,30 13 0,-15 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9.1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893 795 43,'0'0'1,"0"0"1,0 0-1,0 0 1,-41-34-1,41 34-1,-36-30 0,36 30 0,-36-34 0,36 34 0,-36-17 0,36 17 0,-41-26 0,5 4 0,36 22-1,-46-29 2,5 7-1,-10 5 0,-1 0 2,-9-9-1,4 13 1,6-4 0,5 0 1,10 4-1,36 13 0,-36-8-2,36 8 0,0 0-1,0 0 0,0 0 0,-15-43 0,15 5-1,10 3 2,10 1-1,16 0 0,16 4-1,-1-13 2,5 5-2,-4-5 1,-6 0 0,-15 5 0,-31 38 0,0 0 1,0 0 1,30-30 1,-30 30 1,0 0-1,0 0-2,0 0-1,0 0 0,0 0 1,0 0-2,0 0 0,-51-9 1,5 18-1,0-9 1,0 0 0,4 17 0,7-4 0,35-13 1,0 0 0,-41 26 0,15 3-2,10 6 1,6-5 0,10-30 0,10 38 0,-10-38 1,52 34 0,9-8 0,11 8 0,-5-12 0,0-1 0,-1-8 1,6 8-2,-5 5 1,10-1 1,-16-3 0,-20-1-2,-41-21 2,0 0-1,31 30 0,0 0 0,-31-30 0,5 34 0,5 0 0,-10-34 0,-56 47 0,-11 1 0,6 3 1,-1-8 0,1-1-1,-1 1 0,-5-9 0,-10 1 1,5-10-1,16 5 0,5-13 0,10 0 0,41-17 0,0 0-1,0 0 0,0 0 0,-31 30 0,31-30 0,0 0 1,10 34 1,-10-34 0,57 22-1,14 4 0,1-1 0,0 9 0,5-38 0,0 0 0,10 8 0,0 0 0,-20-4 0,-15 9 0,-6-5 0,-46-4 0,0 0 0,36 13 4,-36-13 0,0 0 1,0 0-3,0 0-1,-21 34-2,-25 9 1,-21-4 1,0-10 1,1 1-2,-1 5 0,-5 3 0,0-4-1,-5 13 0,-5-4 0,21 13 1,4-9-2,6-17 1,10-9 0,41-21-1,-36 30 1,10 13 0,11-1 0,5-12 0,5 0 0,5 9 1,10-1 0,0 9 0,0 5 0,6-10 0,4-12 0,-20-30 0,0 0 0,0 0 0,0 0 0,0 0 1,0 0 1,0 0 2,0 0-1,0 0-1,0 0 0,0 0-2,0 0 0,0 0-1,-46 17-1,5-12-1,0-39 1,5-14-3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10.1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3390 1103 48,'0'0'1,"0"0"0,0 0-1,0 0-1,-41-13 0,-5 22 0,0 12 0,-5 26 0,-6 13 0,-4 17 0,14 13 1,-4-9 0,5 4 0,0 14 0,-6-5 0,11-17 0,0-4 0,10-18 0,6 1 1,-1-9 1,26-47 0,0 0 1,-25 30 0,25-30-1,0 0-2,0 0-1,-26-39-1,10-38 1,6-8 0,5-14 0,5 18-1,5-13 1,-5 0 1,-5 8 1,0 9 1,-5 13 2,-1 0-1,1 34 0,-5-8-1,4 4-2,11 34-1,0 0-1,-51 0 1,-5 17 0,-6 13 0,-10 29 0,0 6 0,-10 7 2,5 5 0,-5-21-1,16 8 0,14-8 0,1-9 2,15-5-1,5-12 0,31-30 1,-36 26 0,36-26-1,0 0-1,0 0-1,0 0-1,-30-60-1,19 9 0,16-35 1,6-8 0,-1-4 1,0-1 1,-5 5 1,-5 9 4,0 16-1,-10 14 2,0 16 0,0 1-2,10 38-2,0 0-3,-41-21-2,-16 16 0,-15 18 0,6 38 1,-22 14 0,-9-6 1,4 6 0,16 12 1,6-18 0,9-16 0,11 8 1,5-21 0,4-4 0,7-9 1,35-17-2,-36-8 0,36 8-1,-31-30 2,10-13-2,16-30 0,10-17 1,6 1-2,9-1 2,1 4 0,-1-16 0,1 8 1,-6 21 2,-5 17 2,-10 9-1,0 13-1,0 34 0,-10-30-4,10 30-1,-41-4-1,-21 21 0,1 26 0,-26 17 0,-6 4 1,-4 0 2,10-13 0,15-4 0,5-8 1,16-9 0,5-5-1,46-25 2,-36 13-2,36-13-2,0 0 0,-11-47 0,22-4 1,14-22 0,1-12 0,10-10 0,0-3 1,10-4 1,-5 3 1,0 14 1,-10 29 1,-6 5 2,-9 17 0,-6 4 0,-10 30-1,5-30-3,-5 30-3,0 0-5,0 0-3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03.8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3EBCF6-4704-4608-86DB-C2FB2914A069}" emma:medium="tactile" emma:mode="ink">
          <msink:context xmlns:msink="http://schemas.microsoft.com/ink/2010/main" type="inkDrawing" rotatedBoundingBox="11919,13571 24546,11792 24627,12365 12000,14144" shapeName="Other">
            <msink:destinationLink direction="with" ref="{9298A076-B166-40CF-B251-CA3C6E2883DF}"/>
            <msink:destinationLink direction="with" ref="{958ACB76-1D70-438C-B566-7BD80BB0EFEF}"/>
            <msink:destinationLink direction="with" ref="{876CDF97-5F63-483F-B650-489A4765AAD8}"/>
          </msink:context>
        </emma:interpretation>
      </emma:emma>
    </inkml:annotationXML>
    <inkml:trace contextRef="#ctx0" brushRef="#br0">-1 2243 31,'0'0'0,"0"0"0,0 0 0,0 0 0,0 0 0,0 0 1,0 0 0,0 0-1,0 0 2,0 0-1,0 0 0,0 0 0,0 0 1,0 0-1,0 0 0,0 0 0,0 0 1,0 0 1,0 0-1,0 0 0,0 0 0,0 0 1,0 0 0,0 0 0,0 0 0,-13-25 0,13 25 1,8-25 0,-8 25 0,0 0-1,35-29-1,-9 0 2,-26 29 1,43-22 0,-12 4 0,4 3 0,-5 1-1,-30 14-1,39-18 0,-9 3-1,1-3 0,-1-3 0,-30 21 0,44-29 0,-10 3 0,5 5 0,1 3-1,-6-1 0,5 1 0,-4 4 0,-5-1-1,1 1 1,-1 3 0,5 0-1,4 0 0,0-3 1,0-1-1,0 5 1,-4-5 0,-5 1-1,-30 14 2,35-18-1,-4 3 1,-31 15-2,39-18 1,-9-4-1,5 4 2,0 0 0,8 0-2,-4 0-1,0 0 1,-39 18 1,48-26-2,-9 8 1,9 4 1,-9-1 0,-5 5-1,6-1 1,-6 3-1,-3-2 0,3 6 1,-34 4 0,40-7-1,-10-4 0,5 11 0,4-4 1,-5 4-1,14-3 0,-4-1 1,-5 0-1,0 1 1,4-1 0,1-3-1,-1 3 1,5 1-1,0-1 0,-5 1 0,-8-1 0,-5 0 1,-30 4-1,35 0 1,-5 0 0,5-3-1,-5 3 0,1 0 0,8 0 0,0 0 1,-4 3-1,8-3 1,-13 4-2,-30-4 2,44 4 0,4-1-1,-5 1 0,-4-1 1,5 1-1,-5 0 0,-5 3-1,-3-7 2,-1 3-1,-30-3 0,35 4 0,0-4 0,-1 0 1,5 0-1,1 0 0,3 0 0,0 4-1,-4-4 2,-4 3-1,4 1 1,0 0-1,5-1 0,-1 4 0,-4 1 0,5-5 0,-5 8 0,0-7 0,-9 3 1,5-3-1,-35-4 0,52 3 0,-13-3 1,5 0-1,3 0 0,10-3 0,-18-1 1,0 0 0,9 1-1,-1 3 0,1 0 0,0-4 0,-5-3 1,-4 7-1,-8 0 0,-1 0 0,1-7 0,-1 7 0,5-8 0,-1 1 1,6 0-1,-1 0 0,4-1 0,-4 16 0,-4-8 0,0 0 0,8 0 0,-4-4 0,4 0 0,1-3 0,-5 0 0,-4 3 0,-1 1 0,-3-4 0,-31 7 0,35-11 0,-5-4 0,5 8 0,-5-4 0,5 0 0,-5 0 0,5 1 0,-5-1 0,5 3 0,4-2 0,-39 10 0,35-11 0,4 0 1,4-4-1,1 5 1,-5-1-1,0-4 1,-4 4-1,-1 1 0,1-1 0,-35 11 0,35-15 0,-5 1 0,1-1 0,3 1 0,1 7 0,4-4 0,5-4 0,-5 8-1,0-8 1,0 1 0,4 3 0,9-7 0,-4 4 0,0-4 0,0-1 0,-5 1 0,-8 0 0,0-3 0,-1-1 0,1 4 0,8 0 0,1 0 0,4-1 0,4 5 1,-13-1-1,4 1 0,5 3 0,0 0 0,4 4 0,-4 0 0,-5 0 0,-4-1 0,0 1 0,-8 0 0,-1-4 0,5 0 0,4 0 0,0 0 0,0 4 0,4 0 0,1 0 1,-5-4-1,0 0 1,0 4 1,0 3-1,5-3 0,-1 0 0,0 7 0,-4 0-1,-8 0 0,4 0 0,-35 0 0,34-4 0,1 0 0,-5 1 0,1-1 0,-1-3 0,9 0 0,0 7 0,0 0 0,5 3 0,-9-3 0,-1 0-1,1 0 1,4 4 1,0 0-1,0-1 0,-8 4 0,-1 1 1,-30-8 0,35 11 0,-5-4 0,-30-7 0,35 11 0,-5-8 0,-30-3-1,39 4 1,-4 0-1,4-4 0,0 3 0,0-3 0,-4 0 0,4 0 1,-8 4-1,3-1 0,1 1-1,4 3 1,0-3 0,0-1 0,0 1 0,-4 3 0,0-3 0,-5 0 0,-30-4 1,39 3-1,-4 1 1,0-4-1,0 0 0,4 0 1,4 0-2,0-4 1,5 4-1,-9-3 2,5-1 0,3 4 0,1-4-1,0 1 0,-5 3 0,1 0 0,-9-4 0,-5 0 0,0 1 0,5-4 0,0-4 0,4 0 0,9 0 1,-1 0-1,1 4 0,0 0 0,0-4 0,-1 4 0,1-1 0,0 1 0,-5 0 0,-4 3 0,1 1 0,-10-5 0,0 5 0,-30 3 0,39-7 0,5-8 0,-1 4 0,1 0 0,3 1 0,-3-5 0,-5 4 0,4-3 0,5 7 0,-4-1 0,3 1 0,-3-4 0,-1 8 0,-8-8 0,0 0 0,-5 4 0,0-4 0,1 0 0,4-4 0,-1 5 0,5-1-1,0-4 1,0 4 0,1-3 0,-1 3 0,-9 0 0,5-3 0,-1 3 0,6-4 0,-1 1 0,4 7 0,-4-8 0,0 8 0,-4-7 0,-5 6 0,5-6 0,-5-1 0,5 1 0,-4 3 0,8 11 0,0-4 0,-5-3 0,10 4 0,-44 3 0,39-11 0,-4 3-1,4 1 2,-4 0-1,-1 0 0,-3 0 0,-1 3 0,-30 4 0,35-7 0,-35 7 0,30-11 0,-30 11 0,31-4 0,-31 4 0,0 0 0,0 0 0,30-7 0,-30 7 0,0 0-2,0 0-3,0 0-1,0 0-3,0 0-11,0 0-5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06.9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E4A5EE-1305-449E-8DA0-9A8871D0E963}" emma:medium="tactile" emma:mode="ink">
          <msink:context xmlns:msink="http://schemas.microsoft.com/ink/2010/main" type="writingRegion" rotatedBoundingBox="14807,14382 25276,12364 25873,15462 15404,17481"/>
        </emma:interpretation>
      </emma:emma>
    </inkml:annotationXML>
    <inkml:traceGroup>
      <inkml:annotationXML>
        <emma:emma xmlns:emma="http://www.w3.org/2003/04/emma" version="1.0">
          <emma:interpretation id="{431795C3-BC25-447E-94D8-1E631E287B76}" emma:medium="tactile" emma:mode="ink">
            <msink:context xmlns:msink="http://schemas.microsoft.com/ink/2010/main" type="paragraph" rotatedBoundingBox="14806,14387 22250,12920 22503,14205 15060,15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126FD-09B2-400A-B8F9-A7CA27366EBD}" emma:medium="tactile" emma:mode="ink">
              <msink:context xmlns:msink="http://schemas.microsoft.com/ink/2010/main" type="line" rotatedBoundingBox="14806,14387 22250,12920 22503,14205 15060,15672"/>
            </emma:interpretation>
          </emma:emma>
        </inkml:annotationXML>
        <inkml:traceGroup>
          <inkml:annotationXML>
            <emma:emma xmlns:emma="http://www.w3.org/2003/04/emma" version="1.0">
              <emma:interpretation id="{8701AD05-A29C-4B4B-A2E9-719FBCCF32AA}" emma:medium="tactile" emma:mode="ink">
                <msink:context xmlns:msink="http://schemas.microsoft.com/ink/2010/main" type="inkWord" rotatedBoundingBox="14806,14387 18857,13588 19092,14783 15042,15582">
                  <msink:destinationLink direction="with" ref="{595AEB2C-8057-43A9-B2DF-0394553F4978}"/>
                </msink:context>
              </emma:interpretation>
              <emma:one-of disjunction-type="recognition" id="oneOf0">
                <emma:interpretation id="interp0" emma:lang="en-CA" emma:confidence="1">
                  <emma:literal>river</emma:literal>
                </emma:interpretation>
                <emma:interpretation id="interp1" emma:lang="en-CA" emma:confidence="0">
                  <emma:literal>River</emma:literal>
                </emma:interpretation>
                <emma:interpretation id="interp2" emma:lang="en-CA" emma:confidence="0">
                  <emma:literal>Riser</emma:literal>
                </emma:interpretation>
                <emma:interpretation id="interp3" emma:lang="en-CA" emma:confidence="0">
                  <emma:literal>Ricer</emma:literal>
                </emma:interpretation>
                <emma:interpretation id="interp4" emma:lang="en-CA" emma:confidence="0">
                  <emma:literal>Rifer</emma:literal>
                </emma:interpretation>
              </emma:one-of>
            </emma:emma>
          </inkml:annotationXML>
          <inkml:trace contextRef="#ctx0" brushRef="#br0">0 285 110,'0'0'0,"0"0"-2,0 0-1,30-36 3,1 3-2,-1 5 0,-4-1 3,0 0-2,0 3 5,-26 26 0,35-29 1,0 4-3,8 7 1,5 0 1,0 11 1,4-1-2,-9 8-1,-4 8 1,-4-1-1,0 4 0,-5 7-1,-30-18 1,17 36 0,-8 4 1,-18 0-2,-12 3 0,-1-7 0,-13 8-1,-12 6 1,-6 1 1,1 3-1,9-3-1,-1-1 1,5-6 0,9-8-1,4-3 0,26-33 0,0 0 0,0 0-1,0 0-2,0 0 1,0 0 1,0 0 0,0 0 2,0 0 1,0 0-1,39 3 1,9-3 0,13 0-1,-1-3 0,1-1 0,4 8 0,5-1 0,-9 12 0,-9-4 1,-5 7-1,-3 0 0,-14 0 0,5 0 0,-35-18 0,35 22-1,-35-22 1,30 21 0,-30-21 0,22 29 0,-22-29-2,17 26-1,-17-26-4,0 0-9,0 0-3,0 0 0,0 0 1</inkml:trace>
          <inkml:trace contextRef="#ctx0" brushRef="#br0" timeOffset="-639.6003">139 216 43,'0'0'0,"0"0"0,0 0 0,0 0 1,0 0 1,0 0 0,0 0 1,0 0 3,0 0 1,0 0-2,0 0 1,0 0 1,0 0-3,0 0 3,0 0 0,13 26 0,0 6 0,0 5 0,0 6-1,-4 11 0,4-10 0,-5 6-1,1 1 0,-5 0-1,5-1 0,-5 5-1,1-5 0,-1-3-1,-4-3 1,4-12-1,-4 4-1,0-3 0,0-4 0,5-4 1,-5-25 0,0 29-1,0-29 0,0 0-2,0 0-2,0 0-5,0 0-10,0 0-4,0 0 1</inkml:trace>
          <inkml:trace contextRef="#ctx0" brushRef="#br0" timeOffset="546.0003">929-167 176,'30'58'-1,"-8"-22"-2,0-7-1,-22-29-1,0 0-2,0 0-3,0 0-4,0 0-1,17 25 0,-17-25-1</inkml:trace>
          <inkml:trace contextRef="#ctx0" brushRef="#br0" timeOffset="343.2002">1203 296 136,'0'0'-3,"0"0"0,0 0 3,0 0-2,13 29 2,-5 4 1,5-1 0,0 8 2,-4-4 1,0 0 0,4 0 1,-5-3 0,1 3-1,4-3-1,-4-1 0,4 1-1,-4-1 0,-1-3 0,1-3 0,-9-26-1,0 0-3,4 25-4,-4-25-7,0 0-5,0 0 0</inkml:trace>
          <inkml:trace contextRef="#ctx0" brushRef="#br0" timeOffset="1107.6006">1546 242 72,'0'0'0,"0"0"0,0 0 0,0 0 0,0 0 1,21 32 1,-3 8 2,-1 4 1,-4-1 3,4 0 0,-4 1 0,0 3 0,5-4-2,4-7 0,-5 1 0,5 2-1,-1-6 0,-3 0-1,3-4-1,-21-29-1,18 25 1,-18-25-1,0 0 0,0 0-1,0 0 0,0 0 2,0 0 0,0 0 1,0 0-1,0 0 0,26-25 0,-9-8-1,1-3 0,-5-8-1,-5-3 0,5-3 0,-4-1 1,4 0 0,0 1 1,0 3-1,0 18-1,-13 29 0,17-36 0,1 7-1,-5 0-2,-13 29-3,13-26-1,-13 26-6,0 0-10,17-29 0,-17 29 0</inkml:trace>
          <inkml:trace contextRef="#ctx0" brushRef="#br0" timeOffset="1731.6009">2219 220 43,'0'0'0,"0"0"2,0 0 1,43 29 0,-4-7 0,-4-11 0,0-4 2,-1-7 2,5 0 3,0 0 0,0-7 0,-39 7 0,44 0-1,-1-4-1,5-3-1,-9-4 0,0-7-2,0 3 0,-8-3-1,-31 18 0,30-21 0,-8-5 0,-22 26 0,17-29 0,-17 29 0,13-29-1,-8 4 0,-5 25-1,-9-29 0,9 29-1,0 0-1,0 0 0,-39-18-1,-5 11 0,-8 7 0,0 7 0,9 7 0,-5 4 0,0 11 1,5 4-1,4 0 1,0 6-1,8-13 1,5 6 0,5 1-1,7 7 1,1-1 0,5-2 0,3-1 1,10 0 0,-1-3 1,0-1 0,9-7 1,-13-25 0,31 29-1,4-7 0,8 0 0,0-4 0,-3 0-1,7-4 1,5-6 0,0-5-1,5-3 0,-5 0 0,-9-3-2,1-8-2,-1-4-3,-4-3-2,5 0-8,4-4-7,-5-10 0</inkml:trace>
          <inkml:trace contextRef="#ctx0" brushRef="#br0" timeOffset="2277.6012">3282-73 89,'0'0'0,"0"0"0,0 0 1,31 22 1,-31-22 2,39 32 1,-4 4 2,-5 1-1,-4-1 1,0-4-1,-4 1 0,4 0-1,-5-5 0,-21-28 0,27 29 0,-6 0-1,-21-29-1,22 29 0,-5-3 0,-17-26-1,0 0 0,0 0-1,0 0 1,0 0 1,0 0 0,0 0 2,0 0-1,0 0-1,0 0 0,0 0-1,0 0-1,0 0 1,0 0-1,-8-33 0,-1 4 0,-4-7-1,4 0 0,5 3 0,0-3 1,4 3-1,-5 1 0,10 3 0,-1 0 0,5-4 0,4-3 0,0 0 0,4 0 0,9-8 0,9 8 0,8-4 0,9 8 0,9-1 0,-17 8 0,3 3 0,-3 1-3,-1 6-2,-4-3-5,-39 18-14,0 0-4</inkml:trace>
        </inkml:traceGroup>
        <inkml:traceGroup>
          <inkml:annotationXML>
            <emma:emma xmlns:emma="http://www.w3.org/2003/04/emma" version="1.0">
              <emma:interpretation id="{7E853DCD-6E13-49AB-8BCA-CC7BD9F7F608}" emma:medium="tactile" emma:mode="ink">
                <msink:context xmlns:msink="http://schemas.microsoft.com/ink/2010/main" type="inkWord" rotatedBoundingBox="19602,13556 22272,13030 22503,14205 19833,14731"/>
              </emma:interpretation>
              <emma:one-of disjunction-type="recognition" id="oneOf1">
                <emma:interpretation id="interp5" emma:lang="en-CA" emma:confidence="1">
                  <emma:literal>(main</emma:literal>
                </emma:interpretation>
                <emma:interpretation id="interp6" emma:lang="en-CA" emma:confidence="0">
                  <emma:literal>{main</emma:literal>
                </emma:interpretation>
                <emma:interpretation id="interp7" emma:lang="en-CA" emma:confidence="0">
                  <emma:literal>(maim</emma:literal>
                </emma:interpretation>
                <emma:interpretation id="interp8" emma:lang="en-CA" emma:confidence="0">
                  <emma:literal>[main</emma:literal>
                </emma:interpretation>
                <emma:interpretation id="interp9" emma:lang="en-CA" emma:confidence="0">
                  <emma:literal>(mains</emma:literal>
                </emma:interpretation>
              </emma:one-of>
            </emma:emma>
          </inkml:annotationXML>
          <inkml:trace contextRef="#ctx0" brushRef="#br0" timeOffset="106750.8555">5115-717 43,'0'0'0,"0"0"2,0 0 1,13-36 0,-5 7 1,-8 29 1,9-26 1,-9 26 2,4-25 1,-4 25 1,9-25-1,-9 25 0,0 0 0,4-29-1,-4 29 0,0 0-1,0 0-1,0 0-1,0 0-1,0 0-1,0 0-1,0 0 0,-26 32 0,0 8 0,-4 11-1,4 7 0,0 7 0,-5 4 2,10-8-1,-5 1 2,4 10-1,5 0 0,4-3-1,8 0 1,5-8 0,5 5 0,3-9-1,5 1 0,5-3 0,-5-12 3,4-7-1,5 0-1,-1-3-1,-3-8-4,3 1-1,-21-26-4,0 0-3,31 21-9,-31-21-12</inkml:trace>
          <inkml:trace contextRef="#ctx0" brushRef="#br0" timeOffset="107874.056">5432-717 72,'0'0'1,"0"0"0,0 0 2,0 0 1,0 0 2,0 0 0,17 29 1,-4 0 0,0 3 0,0 12 0,-4-4 0,4 3-1,-5-10 0,1-1-1,-5 1-1,1-4-1,-1 0 0,-4-4 0,0 0-1,0-25 0,0 0 0,0 0 0,-4 26-1,4-26 1,0 0-1,0 0 0,0 0 0,0 0-1,0 0 0,-31-26-1,10-3-1,8 4 0,13 25-1,-13-33-1,4-6 0,9-1 2,9 0-1,8 7 0,0 1 1,5 7 0,0-1 0,-22 26 1,34-25-1,-34 25 1,31-15 0,-31 15 0,30-3 1,-30 3 1,31 18 0,-31-18 1,26 36 1,-5 0 0,-3-3 0,-5 3 0,-4-3 0,-9-33 0,4 25-1,0 4 0,-4-29 0,0 0-1,0 0 0,0 0 0,0 25 0,0-25 0,0 0 0,0 0 0,0 0-1,0 0-1,0 0 0,0 0-1,0 0-1,5-36-1,-1-4 0,9 0 0,0 4 1,4 0 0,9 7 0,-26 29 1,39-29 1,-4 11 0,0 7 1,-35 11 1,39-3 2,0 10 1,-4 7 0,0 8 0,-1 3 0,-3 4 1,-1 0 0,-4 4 0,-4-4-1,-22-29-1,26 25-1,-26-25 0,0 0-1,0 0-3,0 0-1,0 0-1,0 0-4,0 0-11</inkml:trace>
          <inkml:trace contextRef="#ctx0" brushRef="#br0" timeOffset="108685.2565">6608-590 43,'0'0'2,"0"0"2,0 0 3,0 0 3,0 0 1,0 0 0,0 0-1,0 0-1,0 0-1,0 0 0,0-29-1,0 29-1,-4-29 0,4 29-2,-13-29 0,0 3-1,13 26 0,0 0 0,0 0-1,-35-25-1,5 14 0,-1 4 0,31 7 0,-34 4-1,34-4 1,-35 14 0,35-14 0,-31 18 0,31-18 0,-26 26 0,9-1 0,17-25 0,-13 29 1,4 0 0,9 3 0,0-3 2,5 0-1,3 0 0,-8-29 0,13 25-1,-13-25 0,0 0-1,0 0 0,0 0 0,31 22 0,-31-22-2,30 15 0,-30-15-1,35 3 0,-35-3-1,30-14 1,-30 14-1,31-26 0,-10-2 1,-3-1-1,-5 0 0,-5 3 0,-3 1 0,-5 25 0,4-29 0,-4 29 1,0 0-1,4-25 1,-4 25 0,0 0 0,0 0 0,0 0 0,0 0 2,0 0 1,0 0 1,0 0 0,0 0 2,0 0 0,31 25 0,-5 0 1,0 1 0,-9 3 0,-17-29 0,18 29-2,-1 0 0,-17-29 0,17 25-1,-17-25-1,0 0-1,0 0-4,0 0 0,0 0-3,0 0-4,0 0-13</inkml:trace>
          <inkml:trace contextRef="#ctx0" brushRef="#br0" timeOffset="109168.8567">6704-1035 144,'0'0'-11,"0"0"-7</inkml:trace>
          <inkml:trace contextRef="#ctx0" brushRef="#br0" timeOffset="108950.4566">6747-826 106,'0'0'-1,"0"0"4,0 0 4,0 0 2,26 33 0,0-4 0,0 0 0,-4 3 0,0-6 0,-5 3-2,0-4-1,-4 0-1,1 4-1,-6-3-1,-8-26-1,0 0-2,5 25-3,-5-25-3,0 0-3,0 0-11,0 0-6</inkml:trace>
          <inkml:trace contextRef="#ctx0" brushRef="#br0" timeOffset="110011.2572">6947-840 48,'0'0'1,"0"0"2,0 0 1,30-4 3,-30 4 2,0 0 2,0 0 0,31 18 0,-31-18-1,26 33 0,-5 0-1,-3-1-1,-1 1-1,1-1 0,-5-3-1,0 4 0,0-8-1,-5 0 0,1 1-1,-9-26 0,0 0 0,0 0-1,0 0-1,0 0 0,0 0 0,0 0-1,0 0 0,0 0 0,0 0-1,0 0-1,0 0-2,0 0 0,0 0-1,-26-29 1,4-4 0,9 4 0,4 4 0,9-8 0,0 4 0,5-3 1,-1 7 0,9-1 0,-13 26 0,22-25 1,-22 25 0,30-22 0,-30 22 1,39-14 1,-8 6 1,-1 8 1,-30 0 1,35 15 0,-5 3 1,1 0 0,-31-18-1,39 33 1,-4-8-1,-5-3-1,-30-22 0,30 32-1,-30-32 0,31 26-1,-31-26-1,0 0-2,0 0-6,21 25-8</inkml:trace>
        </inkml:traceGroup>
      </inkml:traceGroup>
    </inkml:traceGroup>
    <inkml:traceGroup>
      <inkml:annotationXML>
        <emma:emma xmlns:emma="http://www.w3.org/2003/04/emma" version="1.0">
          <emma:interpretation id="{F099AE37-89A3-426A-8427-3A5FE0F76C6D}" emma:medium="tactile" emma:mode="ink">
            <msink:context xmlns:msink="http://schemas.microsoft.com/ink/2010/main" type="paragraph" rotatedBoundingBox="20314,14363 25469,13369 25873,15462 20718,16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4BAA56-7A5F-4341-9D77-569B09D8D6A3}" emma:medium="tactile" emma:mode="ink">
              <msink:context xmlns:msink="http://schemas.microsoft.com/ink/2010/main" type="line" rotatedBoundingBox="20314,14363 25469,13369 25697,14548 20541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DD5123A1-CDFB-471B-A8CB-6BC7F6F36157}" emma:medium="tactile" emma:mode="ink">
                <msink:context xmlns:msink="http://schemas.microsoft.com/ink/2010/main" type="inkWord" rotatedBoundingBox="20314,14363 25469,13369 25697,14548 20541,15542"/>
              </emma:interpretation>
              <emma:one-of disjunction-type="recognition" id="oneOf2">
                <emma:interpretation id="interp10" emma:lang="en-CA" emma:confidence="0.5">
                  <emma:literal>transportation</emma:literal>
                </emma:interpretation>
                <emma:interpretation id="interp11" emma:lang="en-CA" emma:confidence="0">
                  <emma:literal>transport action</emma:literal>
                </emma:interpretation>
                <emma:interpretation id="interp12" emma:lang="en-CA" emma:confidence="0">
                  <emma:literal>transport alien</emma:literal>
                </emma:interpretation>
                <emma:interpretation id="interp13" emma:lang="en-CA" emma:confidence="0">
                  <emma:literal>transport atior</emma:literal>
                </emma:interpretation>
                <emma:interpretation id="interp14" emma:lang="en-CA" emma:confidence="0">
                  <emma:literal>transport align</emma:literal>
                </emma:interpretation>
              </emma:one-of>
            </emma:emma>
          </inkml:annotationXML>
          <inkml:trace contextRef="#ctx0" brushRef="#br0" timeOffset="115689.6601">8471 64 48,'0'0'2,"0"0"1,0 0 2,0 0 2,0 0 0,0 0 1,0 0 1,0 0 1,0 0 0,0 0-1,0 0-1,0 0 0,0 0-1,0 0-1,0 0-1,0 0 0,0 0-1,0 0-1,0 0 0,-31-3-1,31 3-1,0 0 0,-34 0 0,34 0 1,-31 11 0,31-11-1,0 0 0,0 0 0,-30 18 0,30-18 0,-22 29 0,22-29-1,-13 29 2,5 0 0,8-4 1,0-25-1,4 29 0,-4-29-1,0 0 0,13 29-1,-13-29 0,13 29 0,-13-29 0,17 29-1,-17-29 1,0 0-1,0 0 0,0 0 0,0 0 1,0 0 0,31 7-1,-31-7 0,0 0-1,34-11 1,-34 11 0,0 0 0,31-18 0,-31 18 1,22-25 0,-22 25 0,13-26 0,-9-3 0,-4 29 1,-4-28 0,-1 2 0,5 26 0,0 0 0,-8-29 0,8 29-1,0 0 0,0 0-1,0 0-1,0 0-2,0 0-1,0 0-4,-35-18-11,35 18-1</inkml:trace>
          <inkml:trace contextRef="#ctx0" brushRef="#br0" timeOffset="116235.6604">8506 54 66,'0'0'0,"0"0"1,0 0 4,0 0 1,30 3 2,-30-3 1,35 11 0,-5 4 0,-30-15 0,31 29-1,-5-1-1,-9-2-1,0-1-1,-17-25 0,18 25-2,-18-25 0,17 26 0,-17-26-1,0 0 0,0 0 0,0 0-1,0 0 0,0 0 0,0 0-1,0 0-1,0 0 0,0 0 0,0 0 1,0 0-1,-30 0 0,-1-4 0,-3-7 1,3-3 0,31 14 1,0 0 0,-26-25 0,26 25 0,-17-26 0,17 26 0,0-29 0,4 4 0,-4 25 1,22-29 0,-22 29 0,34-25 0,1 3-1,-4 4 0,-31 18-2,34-18-2,1 0-2,-35 18-5,35-18-10,-5 7-2</inkml:trace>
          <inkml:trace contextRef="#ctx0" brushRef="#br0" timeOffset="116859.6607">8740-37 93,'0'0'0,"0"0"8,0 0 3,0 0 0,0 0 0,0 0 0,0 0 0,39-7-2,0-8-1,0 8-2,0-7-1,0-1-4,-4 4-4,0 1-4,-35 10-11,35-11-5</inkml:trace>
          <inkml:trace contextRef="#ctx0" brushRef="#br0" timeOffset="116641.2606">8749-565 48,'0'0'1,"0"0"2,0 0 3,0 0 4,0 0 2,13 29 1,4 3 0,1 1-2,3 0 0,1 3-1,4 7-1,0 8 0,0-4 0,0-4-1,0 8-2,-4-8 0,-5-3-1,-4-4-1,0-3-1,0 3 0,-4 0-1,-9-36-1,9 36 0,-9-36 0,8 29 0,-8-29-1,0 0-2,0 0-2,0 0-2,0 0-2,0 0-9,0 0-6,0 0 0</inkml:trace>
          <inkml:trace contextRef="#ctx0" brushRef="#br0" timeOffset="117577.2611">9435-142 66,'0'0'-2,"0"0"3,0 0 6,0 0 3,0 0-1,0 0 2,0 0 0,0 0-1,-9-29-1,9 29-2,-22-25-1,22 25-1,-30-22-1,30 22-1,-39-11-1,4 4 0,5 7 0,30 0 0,-31 7-1,31-7 1,0 0-1,-30 26 0,30-26 1,-26 25 0,9 4 0,17-29 0,-13 33-1,8-4 1,5-1 0,0-2 0,5-1 1,-5-25-1,13 36 0,-13-36-1,17 26 0,-17-26-1,0 0 0,30 18 0,-30-18-1,35 11 1,-5-15-1,-30 4 0,35-15-1,-4-3 0,-31 18-1,30-29 0,-13 1 0,-4-5-1,0 0 1,-8 1 0,-1 3 0,-4 4 1,0 25 1,0 0 0,0 0 0,0 0 0,0 0 1,0 0-1,0 0 1,0 0 1,0 0 0,0 0 1,0 0 0,0 0 1,26 25 2,-4 0-1,0 1 0,-22-26 0,30 25-1,-30-25 0,26 25-2,-26-25 0,0 0-3,26 26-2,-26-26-2,0 0-4,0 0-10,0 0-3</inkml:trace>
          <inkml:trace contextRef="#ctx0" brushRef="#br0" timeOffset="118248.0614">9396-254 142,'0'0'-2,"0"0"4,0 0 3,0 0 1,0 0 1,0 0 1,0 0 0,0 0-1,39-4-1,0-3-1,4 0 3,-4 0-1,-4 0-2,-5-1 0,5-3-1,-35 11-1,35-10-1,-35 10-4,35-11-2,-35 11-2,0 0-3,30-11-3,-30 11-13,0 0-2</inkml:trace>
          <inkml:trace contextRef="#ctx0" brushRef="#br0" timeOffset="117982.8613">9396-757 60,'0'0'0,"0"0"4,0 0 4,0 0 3,0 0 1,30 29 0,-4 0-1,5 4 0,-5 6-1,0 8 0,0 4 0,-5-7-1,1-12-1,0 11-1,0 1-1,-5-1-1,-4 1-1,4-1 0,-4-3-1,-4-7-1,4 3 0,-4-11 3,-9-25-4,8 33 3,-8-33-4,9 25 3,-9-25-4,0 0 0,0 0-1,0 0-1,0 0-1,0 0-3,0 0-2,0 0-10,0 0-8</inkml:trace>
          <inkml:trace contextRef="#ctx0" brushRef="#br0" timeOffset="118544.4616">9821-446 85,'0'0'1,"0"0"7,0 0 3,0 0 0,0 0 0,0 0 0,22 29 1,-22-29-1,26 36-2,-4 4 0,-5-4-2,5 4 3,-5-7-1,5 3-2,-5-3-1,1-5-2,-18-28 0,17 29-1,-17-29-1,0 0-5,0 0-1,0 0-3,0 0-2,0 0-2,0 0-13,0 0-4</inkml:trace>
          <inkml:trace contextRef="#ctx0" brushRef="#br0" timeOffset="118778.4617">9813-583 37,'0'0'25,"0"0"-5,0 0-2,0 0-1,0 0-3,0 0-3,0 0-4,0 0-2,0 0-3,0 0-4,0 0-12,0 0-6</inkml:trace>
          <inkml:trace contextRef="#ctx0" brushRef="#br0" timeOffset="119605.2621">10273-442 72,'0'0'0,"0"0"5,0 0 6,0 0 1,0 0-1,0 0 0,0 0-1,0 0-1,-5-25-1,5 25-2,0 0 0,0 0-2,-30-11 0,30 11-1,-30 0 0,30 0 0,-31 11 0,31-11 0,0 0 0,-30 21-1,30-21 0,-22 26 0,22-26 0,-13 32 0,9 1 0,4-1 0,4 1 0,0-1 0,5-3 0,4-3-1,-13-26 0,31 21 0,-1-10-1,0-3 0,1-5 0,-1-10-1,-30 7 0,31-22 0,-31 22 0,30-29 0,-13 0 0,-4 0 1,-8-10-2,-5 10-2,-9-8 0,0 1 1,-8-4 0,0 8 0,-1 3 1,5 4 0,13 25 0,0 0 0,0 0 0,0 0 0,0 0 0,0 0 0,0 0 1,0 0 1,0 0 1,0 0 1,4 25 1,5 4 1,4-4 1,-13-25-1,18 33 0,-1-4-1,-17-29 0,17 36 0,-8-7-1,-9-29 0,9 25 0,-9-25 0,0 0 0,0 0 3,0 0 0,0 0-1,0 0 0,0 0-1,0 0-1,0 0 0,0 0-1,0 0-1,-18-25-4,18 25 0,-8-29 0,3-7 0,5 0 1,9 7 1,4 0 0,-13 29 0,0 0 1,0 0 1,30-22 1,-30 22 0,35-7 5,0 10-1,-5 12-1,5-1 0,4 8-1,-4-4 0,0 0-1,-5-3 0,0-5-1,-30-10-1,0 0-7,0 0-6,0 0-20</inkml:trace>
          <inkml:trace contextRef="#ctx0" brushRef="#br0" timeOffset="110869.2576">5631-22 31,'0'0'7,"0"0"-2,0 0-1,0 0 3,0 0 2,0 0 4,0 0 0,0 0-1,13 29 0,0 3-1,-4-3-1,0 4-1,-1 3 0,5 0 0,-4 4-1,0-8 0,4 1-2,-5 3 0,6 4-1,-6 0-1,1-4 0,0-4-1,-1 1 4,5 0-2,-4-8-1,0 0 0,-9-25-1,0 0-1,0 0 0,0 0 0,8 26-5,-8-26 0,0 0-1,0 0 0,0 0-3,0 0-3,0 0-4,0 0-11,0 0-2</inkml:trace>
          <inkml:trace contextRef="#ctx0" brushRef="#br0" timeOffset="111134.4577">5536 415 131,'0'0'3,"0"0"2,0 0 0,0 0 1,30 4 0,-30-4 0,35-4 1,0 4 0,-5-7-2,0 0-1,5 3-1,4-6-1,5 2-1,-5-6-4,4-1-2,-8 4-4,-5 1-13,-30 10-5</inkml:trace>
          <inkml:trace contextRef="#ctx0" brushRef="#br0" timeOffset="111602.458">6161 415 180,'0'0'1,"0"0"0,0 0 1,17 47 0,-4-7 0,-4-11 0,-9-29 1,0 0-1,4 26 0,-4-26 0,0 0-1,0 0 0,0 0 0,0 0 0,0 0 0,0 0 0,0 0 0,0 0 0,0 0 0,0 0-1,0 0 0,-30-29 0,13-4 0,4 0 1,8 1 0,5-1-1,9 4 0,4 0 1,-13 29-1,0 0 0,30-25 0,-30 25 0,35-22 0,-35 22-2,35-18-4,-35 18-2,0 0-12,30-14-7</inkml:trace>
          <inkml:trace contextRef="#ctx0" brushRef="#br0" timeOffset="112444.8584">6730 307 155,'0'0'0,"0"0"1,0 0 0,-13-25 0,13 25 0,0 0 0,0 0 0,-22-26 0,22 26 0,-30-11 0,-5 4-1,5 7 1,30 0 0,-40 4 0,10 3 0,30-7 0,-30 14 0,30-14 0,0 0 0,0 0 0,0 0 0,-26 33 0,8 0 1,10-8 0,3 8 1,5-8 1,0 0-1,5 8 0,-1-8-1,-4-25 0,17 25-1,-17-25 0,18 26 0,-18-26-1,0 0 0,0 0-1,30 25 0,-30-25 0,0 0 0,30 15 0,-30-15 0,35-4-1,-35 4-1,31-15 0,-31 15 0,30-25 1,-13 0 0,1-4-1,-10-4 0,1 1 1,0-1 0,-1 4 0,1 4 0,-9 25 0,0 0 0,0 0 1,0-29-1,0 29 1,0 0 0,0 0 1,0 0-1,0 0 0,0 0-1,0 0 0,0 0 0,0 0 1,0 0 2,0 0 1,0 0 1,0 0 0,0 0 1,0 0 0,0 0 1,35 32 0,-9-3 0,-4 0 0,4 0-1,-26-29-1,26 26-1,-26-26 0,26 25 0,-26-25-2,0 0-2,0 0-2,0 0-2,0 0-3,0 0-11,0 0-4</inkml:trace>
          <inkml:trace contextRef="#ctx0" brushRef="#br0" timeOffset="113022.0587">6895 238 66,'0'0'1,"0"0"3,0 0 4,0 0 4,0 0 1,35 22-2,-9 3-1,-5 1-1,-3 6 0,-1-7-2,-4 1-1,-13-26 0,9 29 0,-1-4-1,-8-25 0,0 0-1,5 25-1,-5-25 0,0 0-2,0 0 0,0 0 0,0 0-1,0 0-1,0 0-1,0 0 0,0 0 0,0 0 0,0 0 0,-18-25-1,5-8-1,0 1-1,5-1 0,3 4 0,5 29 0,0-29 1,5 0-1,-5 29 1,0 0 1,8-25 1,-8 25 1,0 0 1,0 0 0,0 0 2,31-18 1,-31 18 1,34-4 1,-34 4 0,31 15 0,-1 3 0,-30-18 1,35 18 0,-5 0-1,-30-18-1,31 26 0,-5-1-1,-26-25-1,22 29 0,-22-29 0,0 0-5,17 25-2,-17-25-6,0 0-14</inkml:trace>
          <inkml:trace contextRef="#ctx0" brushRef="#br0" timeOffset="113817.6591">7620 108 72,'0'0'0,"0"0"1,0 0 4,0 0 2,0 0 0,0 0 0,-35 0 0,0 0 1,1 7 0,34-7-1,-35 7-1,5 4-1,30-11-1,0 0 0,0 0-2,0 0 0,0 0-1,0 0 0,0 0 0,0 0 0,0 0 0,0 0 0,0 0 0,-9 26-1,9-26 1,0 0-1,22 25 0,-22-25 0,34 25 1,1-10-1,-5 3 0,1-4 0,-31-14 0,35 11 0,-35-11 0,34 22 0,-34-22 1,0 0 0,26 29 1,-26-29 0,22 29 1,-9-4 1,-13-25 0,9 25 0,-9-25 0,0 0 0,0 26-1,0-26 0,0 0 0,0 0 0,0 0-1,-26 25 0,26-25-1,-35 18 1,-4-7-1,0-7 0,0-1-1,0-3 0,8-3-2,31 3-2,-34-11-3,34 11-2,0 0-3,0 0-11,-22-26-1</inkml:trace>
          <inkml:trace contextRef="#ctx0" brushRef="#br0" timeOffset="114160.8593">7737 227 48,'0'0'2,"0"0"3,0 0 4,0 0 3,13 29 0,0 4 0,0-1 0,0 1-1,0-4-1,0 3-1,0 1-1,0 0 1,0-4 0,0 3-2,0-3 0,-4 0-2,4 4 0,0-8-1,-13-25-1,13 32 0,-4-3-1,-9-29 0,13 26-1,-13-26-1,0 0-3,0 0-2,0 0-2,0 0-4,0 0-11,0 0-2</inkml:trace>
          <inkml:trace contextRef="#ctx0" brushRef="#br0" timeOffset="114550.8595">7668 206 101,'0'0'-4,"0"0"4,0 0 5,0 0 2,0 0 0,13-26 0,0 1-1,-13 25 0,0 0 0,0 0-1,30-25-1,-30 25-1,39-15 0,5 4 0,-5 8 0,-5 10 1,5 4 0,1-4-1,-1 7 1,-39-14-1,30 22 0,-30-22 1,30 33-1,-4-4 0,-26-29 0,0 0-1,26 25 0,-26-25 1,0 0-1,0 0 0,0 0-1,-13 25 0,13-25 0,-21 29 0,21-29 0,-44 26 0,1-8-1,0-7-1,3-1-4,6-6-4,3 0-13</inkml:trace>
        </inkml:traceGroup>
      </inkml:traceGroup>
      <inkml:traceGroup>
        <inkml:annotationXML>
          <emma:emma xmlns:emma="http://www.w3.org/2003/04/emma" version="1.0">
            <emma:interpretation id="{5C96EBC6-C6CC-4F06-A17F-595F8D6830CF}" emma:medium="tactile" emma:mode="ink">
              <msink:context xmlns:msink="http://schemas.microsoft.com/ink/2010/main" type="line" rotatedBoundingBox="21082,15141 23969,14994 24012,15830 21125,15977"/>
            </emma:interpretation>
          </emma:emma>
        </inkml:annotationXML>
        <inkml:traceGroup>
          <inkml:annotationXML>
            <emma:emma xmlns:emma="http://www.w3.org/2003/04/emma" version="1.0">
              <emma:interpretation id="{11E420F0-4656-4FCA-85A9-7ED4FEDABE42}" emma:medium="tactile" emma:mode="ink">
                <msink:context xmlns:msink="http://schemas.microsoft.com/ink/2010/main" type="inkWord" rotatedBoundingBox="21082,15141 23969,14994 24012,15830 21125,15977"/>
              </emma:interpretation>
              <emma:one-of disjunction-type="recognition" id="oneOf3">
                <emma:interpretation id="interp15" emma:lang="en-CA" emma:confidence="1">
                  <emma:literal>Route)</emma:literal>
                </emma:interpretation>
                <emma:interpretation id="interp16" emma:lang="en-CA" emma:confidence="0">
                  <emma:literal>Route]</emma:literal>
                </emma:interpretation>
                <emma:interpretation id="interp17" emma:lang="en-CA" emma:confidence="0">
                  <emma:literal>Route}</emma:literal>
                </emma:interpretation>
                <emma:interpretation id="interp18" emma:lang="en-CA" emma:confidence="0">
                  <emma:literal>Rou-he)</emma:literal>
                </emma:interpretation>
                <emma:interpretation id="interp19" emma:lang="en-CA" emma:confidence="0">
                  <emma:literal>Route?</emma:literal>
                </emma:interpretation>
              </emma:one-of>
            </emma:emma>
          </inkml:annotationXML>
          <inkml:trace contextRef="#ctx0" brushRef="#br0" timeOffset="120900.0628">6257 1201 166,'0'0'-4,"0"0"-2,0 0 2,-9-29 3,4 0 2,5 29 1,9-29 0,0 3 1,-9 26 0,22-25 1,-22 25 0,34-25 0,-3 3 0,-1 8-1,5-4 1,0 14-1,4 0-1,-5 1 0,-3 6 0,-31-3 0,30 11-1,-30-11 0,0 0 0,18 29 0,-18 4-1,-9 3 1,-9-4 0,-3 1 0,-1-4-1,-4 0 0,4-4 0,1 1 0,21-26 0,0 0 0,-22 25 0,22-25 0,0 0 0,-13 25 1,13-25 0,4 25 0,-4-25 0,22 26 0,-22-26 0,43 22 0,1-8 1,8 4 1,-9-7 3,5-4-2,-5 4 0,-3 0-1,-6-4 0,-34-7-1,31 7 0,-31-7-1,0 0 0,0 0 0,0 0-1,0 0-5,0 0 0,0 0-1,0 0-4,0 0-1,0 0-11,0 0-6</inkml:trace>
          <inkml:trace contextRef="#ctx0" brushRef="#br0" timeOffset="120385.2625">6265 1038 85,'0'0'0,"0"0"5,0 0 5,0 0 1,0 0-1,-4 25 0,8 4 0,5 0 0,4 7 1,4 0-1,-4 1-1,0 2-2,-4-2 0,0-1 2,4 7-1,-5-3-1,1-7-2,-5-5-1,1 1 0,-5-29-1,8 29-1,-8-29 0,0 0-1,0 0 0,0 0-1,0 0-4,0 0-1,0 0-2,0 0-4,0 0-3,0 0-12,0 0-2</inkml:trace>
          <inkml:trace contextRef="#ctx0" brushRef="#br0" timeOffset="121368.063">7008 1230 106,'0'0'-1,"0"0"3,0 0 5,0 0 1,0 0 0,0 0-2,0 0-1,0 0-2,0 0 1,0 0 0,0 0 0,0 0 0,-5 29 0,1-1 0,4-28 0,-4 33 0,8-4 0,0 0 0,-4-29 0,9 29 0,0 0-1,-9-29 0,17 25-1,-17-25 0,0 0 0,35 18-1,-35-18 0,35 7 0,-5-7-1,-30 0 0,30-10 0,-30 10 0,0 0-1,0 0 0,22-29 1,-22 29 0,9-29 0,-9 0 0,-9 3 0,9 26 1,-17-25 0,-5-4 1,22 29 0,-22-25 0,22 25-1,0 0 0,0 0 0,-30-25-1,30 25-1,0 0-1,-31-11-1,31 11-3,0 0-2,-30-8-4,30 8-11,0 0-2</inkml:trace>
          <inkml:trace contextRef="#ctx0" brushRef="#br0" timeOffset="121836.0633">7286 1190 72,'0'0'0,"0"0"1,0 0 4,0 0 3,0 0 1,0 0 0,0 0-1,0 0 1,13 32-1,-5-3-1,1-3 0,-9-26-1,13 29 0,-4-1 0,-1-2-1,-8-26 0,18 32 0,-1-6-1,-17-26 0,26 25-1,-26-25-1,31 22 0,-31-22 0,34 11 0,-34-11 0,35 7-1,-5-7 0,-30 0 0,31-7 0,-31 7 0,30-18-1,-30 18 1,0 0 0,26-29 0,-4 3 0,-5 1 0,-17 25 1,9-29-1,-9 29 0,9-33 0,-5 8-1,-4 25-1,-4-25-2,4 25-3,-9-29-2,9 29-7,-17-26-10</inkml:trace>
          <inkml:trace contextRef="#ctx0" brushRef="#br0" timeOffset="122257.2635">7676 947 60,'0'0'3,"0"0"2,0 0 3,31-3 1,-31 3 2,0 0 1,0 0-1,30 21-1,-4 8 0,-8 8 0,-1 2 0,-4 1-1,0-4-1,4 1-1,-4-5-1,5 1 0,-5-8-1,4 0 0,-4 4 2,4-3-1,5-1-1,-22-25-1,18 25-1,-18-25 0,17 26 0,-17-26-1,0 0-1,0 0-4,0 0 0,0 0-1,0 0 0,0 0-1,0 0-5,0 0-1,0 0-15,0 0 0</inkml:trace>
          <inkml:trace contextRef="#ctx0" brushRef="#br0" timeOffset="122522.4636">7702 1266 136,'0'0'0,"0"0"4,0 0 1,0 0 1,0 0 1,0 0 2,0 0-1,0 0 0,0 0-1,35-7-1,-5-1-2,1 5 0,4-1-1,4-3-1,-5 3 0,1 1-1,-4-1-2,-1 0-3,-30 4-4,30-3-4,-30 3-13</inkml:trace>
          <inkml:trace contextRef="#ctx0" brushRef="#br0" timeOffset="123146.464">8150 1172 89,'0'0'-1,"0"0"4,0 0 6,0 0 1,0 0-1,0 0 0,0 0 0,34 18-1,-34-18 0,39 7-1,-8-3 1,-31-4-1,30-8-2,-30 8-1,31-10 0,-31 10-1,0 0 0,30-26-1,-8 1 0,-22 25 0,17-25-1,-17 25 0,13-26 0,-13 26 0,0 0-1,4-29 0,-4 29 0,0-25-1,0 25 0,0 0-1,0 0 0,0 0 0,0 0 0,0 0 0,-30-7 1,30 7 0,-30 3 0,30-3 1,-31 15 1,31-15 2,-26 25-1,9 0 0,4 4 0,8-3 0,1-1 0,4-25 0,0 29-1,4 0 0,-4-29 0,5 29 0,3-4 0,-8-25 0,9 29 0,-9-29 1,0 0 0,18 29-1,-18-29 1,0 0-1,0 0-1,34 18-1,-34-18 0,39 11-1,0-11-3,0-7-3,9-4-4,4-4-15</inkml:trace>
          <inkml:trace contextRef="#ctx0" brushRef="#br0" timeOffset="123723.6643">8410 669 37,'0'0'4,"0"0"1,0 0-1,0 0 0,0 0-1,0 0 0,0 0-1,0 0 2,0 0 1,0 0 1,0 0 1,0 0 1,0 0-1,0 0 1,35 3 0,4 5 0,9 2-1,4 12-1,0 3 0,0 8 0,4 3-1,1 0 0,4-3 1,-9 0 0,-4-5 1,-9 9-1,-9-1 0,0 0 0,-8 0-1,-5 4 0,1 0 3,-5-8-2,-4 5-1,-5-5-1,-4-3 0,0 4-1,-4-1-1,-5-3-5,0 0-1,0 4-5,-8-8-14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2-02-06T06:36:16.2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98A076-B166-40CF-B251-CA3C6E2883DF}" emma:medium="tactile" emma:mode="ink">
          <msink:context xmlns:msink="http://schemas.microsoft.com/ink/2010/main" type="inkDrawing" rotatedBoundingBox="13130,4853 14592,13144 14224,13209 12762,4918" semanticType="callout" shapeName="Other">
            <msink:sourceLink direction="with" ref="{AD3EBCF6-4704-4608-86DB-C2FB2914A069}"/>
            <msink:sourceLink direction="with" ref="{FA98FE82-4307-40A2-8979-7477C7BB984F}"/>
          </msink:context>
        </emma:interpretation>
      </emma:emma>
    </inkml:annotationXML>
    <inkml:trace contextRef="#ctx0" brushRef="#br0">1474 8289 37,'0'0'0,"0"0"0,0 0 0,0 0 0,0 0 0,0 0 1,0 0 0,0 0-1,0 0 0,0 0 0,0 0 0,0 0 1,0 0 0,0 0 1,0 0 0,0 0-1,0 0 1,0 0 0,0 0 1,0 0-1,0 0 0,-5-25-1,5 25 1,0 0 0,-4-29 0,0 4 0,4 25 0,0 0 1,0-29 0,4 0 0,-8 3 1,4 26-1,0-25-1,0 0 1,0-1 0,0-3 0,-5 0-1,10 1 0,-5-5-1,0 0 0,-5 1 0,5-1-1,-8 4 1,8 4 1,0 0 0,0 25-1,-9-33 1,0 1 0,9-1 0,-4-7 0,8 4-1,-8-4 0,-5 4-1,5 0 0,0 7 1,-5 0 0,9 4 0,-9-4 0,-4-8 0,13 1 2,-4 0-1,-1-7-2,-3-8 0,3 18 1,1-3 0,0-7 0,-1-1-1,5-3 1,-4 0-1,0 4 1,-1 0 0,1 3 0,-5 0 0,5-7 0,0 0 0,-9-7-1,4 3 0,5 4 1,-1 3 0,1 1 0,0 0-2,-5-8 1,5 0 0,4 1 0,-9 3 0,9 0 0,-4 3 1,-5-3 0,9-4-1,-9-3 1,0 0 0,5 3 0,4 15 1,-9-11-1,9-7 0,5-4-1,-5 0 0,4 4 0,-4-1 0,0 1 1,4-7 0,1 3 0,-5-4 0,4 4-1,1 8 1,-5-5-1,-5-2 0,5-1 0,-4 3 1,-5 5-1,5-1 0,-5 0 0,5 4 0,-9-3 1,0-5 0,-5 1-1,10 4 0,-14 2 0,5 5 0,4-4 1,-9-7-1,4-1 1,5 8-1,-4-7 1,4 4-1,0-5 0,-4 5 0,4-12 0,-5 4 0,5 8 0,-4 2 0,4-2 0,-9-4 0,9-4 0,0 0 0,0-7 0,0 3 0,-9 1 0,5-8 0,-5 0 0,5 15 0,0-4 0,-5-11 0,4 0 0,5 8 0,-4-8 0,0 8 0,4-1 0,-5-17 0,1-5 0,13 19-2,-1-3 2,1-5 0,-9-10 0,9 18 0,-5-8 0,-4 5 0,0-12 1,-5-3-1,1 18 1,0-8-2,-5 5 1,-4-5 1,0 1-1,4 0 1,-4 3-1,0-4 0,4 1 0,1 0 0,-1 7 2,5 3-1,-1-14 1,-3 7-1,3-7 1,1 4-1,-5 14 1,5-22 0,-1 15 0,1 7-1,0 1-1,4-1 0,0 3 1,0 1 0,-1 3 0,1 4-1,5 4 0,3 10-2,-3 1-3,3-4-5,5 7-12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27788-460C-455A-8822-FA3C4FFF0117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59AB-59E1-47DC-8F6B-7D295460EF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06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59AB-59E1-47DC-8F6B-7D295460EF54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23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E97798-0209-4A4D-AD49-F7668471C74A}" type="datetimeFigureOut">
              <a:rPr lang="en-CA" smtClean="0"/>
              <a:t>05/02/2012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2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7.emf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12.jp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customXml" Target="../ink/ink11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5.emf"/><Relationship Id="rId10" Type="http://schemas.openxmlformats.org/officeDocument/2006/relationships/image" Target="../media/image16.emf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image" Target="../media/image13.emf"/><Relationship Id="rId9" Type="http://schemas.openxmlformats.org/officeDocument/2006/relationships/customXml" Target="../ink/ink10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19.xml"/><Relationship Id="rId30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5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4.xml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Chap. 4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Fur Trade and the Selkirk Settlement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070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Land rights controlled by HBC in 1850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5247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Review:  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How was the HBC set up?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Did the HBC have competition?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HBC built forts on </a:t>
            </a:r>
            <a:r>
              <a:rPr lang="en-CA" u="sng" dirty="0" smtClean="0">
                <a:solidFill>
                  <a:schemeClr val="accent6">
                    <a:lumMod val="50000"/>
                  </a:schemeClr>
                </a:solidFill>
              </a:rPr>
              <a:t>mouth of rivers</a:t>
            </a:r>
            <a:r>
              <a:rPr lang="en-CA" dirty="0" smtClean="0"/>
              <a:t>, on Hudson’s Bay and Natives brought them furs</a:t>
            </a:r>
          </a:p>
          <a:p>
            <a:endParaRPr lang="en-CA" dirty="0"/>
          </a:p>
          <a:p>
            <a:r>
              <a:rPr lang="en-CA" dirty="0" smtClean="0"/>
              <a:t>Many French fur trading companies existed </a:t>
            </a:r>
          </a:p>
          <a:p>
            <a:r>
              <a:rPr lang="en-CA" dirty="0" smtClean="0"/>
              <a:t>After France lost the 7 years war, the French fur traders went o work for an American Company: 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NORTH WEST COMPANY</a:t>
            </a:r>
          </a:p>
          <a:p>
            <a:endParaRPr lang="en-CA" dirty="0"/>
          </a:p>
          <a:p>
            <a:r>
              <a:rPr lang="en-CA" dirty="0" smtClean="0"/>
              <a:t>Both the HBC and NWC fought for a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Monopoly</a:t>
            </a:r>
            <a:r>
              <a:rPr lang="en-CA" dirty="0" smtClean="0"/>
              <a:t> on the Fur trade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2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Review:  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What is Monopoly?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were the NWC and HBC fur trading companies different?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Monopoly  =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exclusive </a:t>
            </a:r>
            <a:r>
              <a:rPr lang="en-CA" dirty="0" smtClean="0"/>
              <a:t>control of the resources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Chart p. 128 in</a:t>
            </a:r>
            <a:r>
              <a:rPr lang="en-CA" i="1" dirty="0" smtClean="0"/>
              <a:t> Horizons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Map of NWC and HBC trade routes p. 128 in </a:t>
            </a:r>
            <a:r>
              <a:rPr lang="en-CA" i="1" dirty="0" smtClean="0"/>
              <a:t>Horizons</a:t>
            </a:r>
            <a:endParaRPr lang="en-CA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6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Review:  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did the HBC and NWC react to one another?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What was the result?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Worked against one another, started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disagreements </a:t>
            </a:r>
            <a:r>
              <a:rPr lang="en-CA" dirty="0" smtClean="0"/>
              <a:t>between the Natives to get them to bring their furs</a:t>
            </a:r>
          </a:p>
          <a:p>
            <a:endParaRPr lang="en-CA" dirty="0"/>
          </a:p>
          <a:p>
            <a:r>
              <a:rPr lang="en-CA" dirty="0" smtClean="0"/>
              <a:t>2 companies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Merged</a:t>
            </a:r>
            <a:r>
              <a:rPr lang="en-CA" dirty="0" smtClean="0"/>
              <a:t> in 1821 </a:t>
            </a:r>
          </a:p>
          <a:p>
            <a:r>
              <a:rPr lang="en-CA" dirty="0" smtClean="0"/>
              <a:t>(called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HBC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r>
              <a:rPr lang="en-CA" dirty="0" smtClean="0"/>
              <a:t>There wasn’t enough furs for both (hunt almost to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extinction</a:t>
            </a:r>
            <a:r>
              <a:rPr lang="en-CA" dirty="0" smtClean="0"/>
              <a:t>)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4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What First Nations groups lived in Rupert’s Land?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were the First Nations groups changed by the Fur Trade?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/>
          </a:bodyPr>
          <a:lstStyle/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Cree</a:t>
            </a:r>
            <a:r>
              <a:rPr lang="en-CA" dirty="0" smtClean="0"/>
              <a:t> and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Dene </a:t>
            </a:r>
            <a:r>
              <a:rPr lang="en-CA" dirty="0" smtClean="0"/>
              <a:t>(Plains)</a:t>
            </a:r>
          </a:p>
          <a:p>
            <a:r>
              <a:rPr lang="en-CA" u="sng" dirty="0" err="1" smtClean="0">
                <a:solidFill>
                  <a:schemeClr val="accent6">
                    <a:lumMod val="50000"/>
                  </a:schemeClr>
                </a:solidFill>
              </a:rPr>
              <a:t>Obibway</a:t>
            </a:r>
            <a:r>
              <a:rPr lang="en-CA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 smtClean="0"/>
              <a:t>and </a:t>
            </a:r>
            <a:r>
              <a:rPr lang="en-CA" u="sng" dirty="0" err="1" smtClean="0">
                <a:solidFill>
                  <a:schemeClr val="accent6">
                    <a:lumMod val="50000"/>
                  </a:schemeClr>
                </a:solidFill>
              </a:rPr>
              <a:t>Stoney</a:t>
            </a:r>
            <a:r>
              <a:rPr lang="en-CA" dirty="0" smtClean="0"/>
              <a:t> (Iroquois)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Abandoned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traditional</a:t>
            </a:r>
            <a:r>
              <a:rPr lang="en-CA" dirty="0" smtClean="0"/>
              <a:t> way of life to hunt furs for Europeans</a:t>
            </a:r>
          </a:p>
          <a:p>
            <a:r>
              <a:rPr lang="en-CA" dirty="0" smtClean="0"/>
              <a:t>Stop fishing / hunting for self (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buy</a:t>
            </a:r>
            <a:r>
              <a:rPr lang="en-CA" dirty="0" smtClean="0"/>
              <a:t> supplies from trading posts with money from furs)</a:t>
            </a:r>
          </a:p>
          <a:p>
            <a:r>
              <a:rPr lang="en-CA" dirty="0" smtClean="0"/>
              <a:t>Hunt animals to near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extinction  (map p. 132)</a:t>
            </a:r>
          </a:p>
          <a:p>
            <a:r>
              <a:rPr lang="en-CA" dirty="0" smtClean="0"/>
              <a:t>Exposed to new disease (ex.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Smallpox</a:t>
            </a:r>
            <a:r>
              <a:rPr lang="en-CA" dirty="0" smtClean="0"/>
              <a:t>)</a:t>
            </a:r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7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What role did women play in the fur trade?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Processed </a:t>
            </a:r>
            <a:r>
              <a:rPr lang="en-CA" dirty="0" smtClean="0"/>
              <a:t>and collected furs</a:t>
            </a:r>
          </a:p>
          <a:p>
            <a:r>
              <a:rPr lang="en-CA" dirty="0" smtClean="0"/>
              <a:t>Prepared food,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medicine</a:t>
            </a:r>
            <a:r>
              <a:rPr lang="en-CA" dirty="0" smtClean="0"/>
              <a:t>, shelter and clothes</a:t>
            </a:r>
          </a:p>
          <a:p>
            <a:r>
              <a:rPr lang="en-CA" dirty="0" smtClean="0"/>
              <a:t>Knowledge of local food</a:t>
            </a:r>
          </a:p>
          <a:p>
            <a:r>
              <a:rPr lang="en-CA" dirty="0" smtClean="0"/>
              <a:t>Made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Pemmican</a:t>
            </a:r>
          </a:p>
          <a:p>
            <a:r>
              <a:rPr lang="en-CA" dirty="0" smtClean="0"/>
              <a:t>Guides, interpreters,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negotiators</a:t>
            </a:r>
            <a:r>
              <a:rPr lang="en-CA" dirty="0" smtClean="0"/>
              <a:t> for Voyageurs and fur traders</a:t>
            </a:r>
          </a:p>
          <a:p>
            <a:r>
              <a:rPr lang="en-CA" dirty="0" smtClean="0"/>
              <a:t>Married European men (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country wives)</a:t>
            </a:r>
          </a:p>
          <a:p>
            <a:r>
              <a:rPr lang="en-CA" dirty="0" smtClean="0"/>
              <a:t>Created the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Metis </a:t>
            </a:r>
            <a:r>
              <a:rPr lang="en-CA" dirty="0" smtClean="0"/>
              <a:t>people</a:t>
            </a:r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did each company feel about these marriages?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NWC = </a:t>
            </a:r>
            <a:r>
              <a:rPr lang="en-CA" dirty="0" smtClean="0"/>
              <a:t>saw this as strong business tie with First Nations (good)</a:t>
            </a:r>
          </a:p>
          <a:p>
            <a:endParaRPr lang="en-CA" dirty="0"/>
          </a:p>
          <a:p>
            <a:r>
              <a:rPr lang="en-CA" b="1" u="sng" dirty="0" smtClean="0">
                <a:solidFill>
                  <a:srgbClr val="002060"/>
                </a:solidFill>
              </a:rPr>
              <a:t>HBC</a:t>
            </a:r>
            <a:r>
              <a:rPr lang="en-CA" dirty="0" smtClean="0"/>
              <a:t>  = saw women and children as costing too much and had rules against marriage</a:t>
            </a:r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86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What was it like for the women to marry a fur trader?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Away from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family </a:t>
            </a:r>
            <a:r>
              <a:rPr lang="en-CA" dirty="0" smtClean="0"/>
              <a:t>and friends who could provide food and shelter in bad times</a:t>
            </a:r>
          </a:p>
          <a:p>
            <a:r>
              <a:rPr lang="en-CA" dirty="0" smtClean="0"/>
              <a:t>Could improve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social status </a:t>
            </a:r>
            <a:r>
              <a:rPr lang="en-CA" dirty="0" smtClean="0"/>
              <a:t>(own/ family) by acting as negotiator at fort</a:t>
            </a:r>
          </a:p>
          <a:p>
            <a:r>
              <a:rPr lang="en-CA" dirty="0" smtClean="0"/>
              <a:t>More exposure to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disease</a:t>
            </a:r>
          </a:p>
          <a:p>
            <a:r>
              <a:rPr lang="en-CA" dirty="0" smtClean="0"/>
              <a:t>Difficult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pregnancy</a:t>
            </a:r>
            <a:r>
              <a:rPr lang="en-CA" dirty="0" smtClean="0"/>
              <a:t>, more pregnancies</a:t>
            </a:r>
          </a:p>
          <a:p>
            <a:r>
              <a:rPr lang="en-CA" dirty="0" smtClean="0"/>
              <a:t>Children belong to men so women could lose children</a:t>
            </a:r>
          </a:p>
          <a:p>
            <a:r>
              <a:rPr lang="en-CA" dirty="0" smtClean="0"/>
              <a:t>Culture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conflicts</a:t>
            </a:r>
          </a:p>
          <a:p>
            <a:r>
              <a:rPr lang="en-CA" dirty="0" smtClean="0"/>
              <a:t>Life in fort is easier, but lower status</a:t>
            </a:r>
          </a:p>
          <a:p>
            <a:r>
              <a:rPr lang="en-CA" dirty="0" smtClean="0"/>
              <a:t>Often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abandoned</a:t>
            </a:r>
            <a:r>
              <a:rPr lang="en-CA" dirty="0" smtClean="0"/>
              <a:t> when men return to Europe</a:t>
            </a:r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4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 smtClean="0"/>
              <a:t>Who are the Metis?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were the Metis like?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Children of European fur traders and Native  women – culture/ people unique to Canada</a:t>
            </a:r>
          </a:p>
          <a:p>
            <a:endParaRPr lang="en-CA" dirty="0" smtClean="0"/>
          </a:p>
          <a:p>
            <a:r>
              <a:rPr lang="en-CA" dirty="0" smtClean="0"/>
              <a:t>Shared culture of both parents</a:t>
            </a:r>
          </a:p>
          <a:p>
            <a:r>
              <a:rPr lang="en-CA" dirty="0" smtClean="0"/>
              <a:t>Spoke English or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French</a:t>
            </a:r>
            <a:r>
              <a:rPr lang="en-CA" dirty="0" smtClean="0"/>
              <a:t> and at least 1 native language</a:t>
            </a:r>
          </a:p>
          <a:p>
            <a:r>
              <a:rPr lang="en-CA" dirty="0" smtClean="0"/>
              <a:t>Had own languages </a:t>
            </a:r>
          </a:p>
          <a:p>
            <a:r>
              <a:rPr lang="en-CA" dirty="0" smtClean="0"/>
              <a:t>Sometimes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boys educated </a:t>
            </a:r>
            <a:r>
              <a:rPr lang="en-CA" dirty="0" smtClean="0"/>
              <a:t>back east or in Europe</a:t>
            </a:r>
          </a:p>
          <a:p>
            <a:r>
              <a:rPr lang="en-CA" dirty="0" smtClean="0"/>
              <a:t>Girls were more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Native </a:t>
            </a:r>
            <a:r>
              <a:rPr lang="en-CA" dirty="0" smtClean="0"/>
              <a:t>as stayed with mother</a:t>
            </a:r>
          </a:p>
          <a:p>
            <a:r>
              <a:rPr lang="en-CA" dirty="0" smtClean="0"/>
              <a:t>Christian = Father’s Religion (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Roman Catholic </a:t>
            </a:r>
            <a:r>
              <a:rPr lang="en-CA" dirty="0" smtClean="0"/>
              <a:t>or Protestant)</a:t>
            </a:r>
          </a:p>
          <a:p>
            <a:r>
              <a:rPr lang="en-CA" dirty="0" smtClean="0"/>
              <a:t>Usually work in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fur trade </a:t>
            </a:r>
            <a:r>
              <a:rPr lang="en-CA" dirty="0" smtClean="0"/>
              <a:t>(women too)</a:t>
            </a:r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4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What first Nations traditions did they have?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Followed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buffalo hunt </a:t>
            </a:r>
            <a:r>
              <a:rPr lang="en-CA" dirty="0" smtClean="0"/>
              <a:t>(Plains people)</a:t>
            </a:r>
            <a:r>
              <a:rPr lang="en-CA" dirty="0"/>
              <a:t> – sense of pride, </a:t>
            </a:r>
            <a:r>
              <a:rPr lang="en-CA" dirty="0" smtClean="0"/>
              <a:t>discipline </a:t>
            </a:r>
            <a:r>
              <a:rPr lang="en-CA" dirty="0"/>
              <a:t>and </a:t>
            </a:r>
            <a:r>
              <a:rPr lang="en-CA" dirty="0" smtClean="0"/>
              <a:t>community (takes great skill)</a:t>
            </a:r>
          </a:p>
          <a:p>
            <a:r>
              <a:rPr lang="en-CA" dirty="0" smtClean="0"/>
              <a:t>Had strict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rules</a:t>
            </a:r>
            <a:r>
              <a:rPr lang="en-CA" dirty="0" smtClean="0"/>
              <a:t> about hunting buffalo – if rules broken offender was punished by community</a:t>
            </a:r>
          </a:p>
          <a:p>
            <a:r>
              <a:rPr lang="en-CA" dirty="0" smtClean="0"/>
              <a:t>Buffalo used to make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Pemmican</a:t>
            </a:r>
          </a:p>
          <a:p>
            <a:r>
              <a:rPr lang="en-CA" dirty="0" smtClean="0"/>
              <a:t>Fur needed to make winter robes</a:t>
            </a:r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6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Quick Grade 9 review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Why was Europe interested in North America?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is Mercantilism?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What Wealth did early explorers find?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Explorers from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France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 smtClean="0"/>
              <a:t>and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England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 smtClean="0"/>
              <a:t>search for a Northwest Passage to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Asia</a:t>
            </a:r>
          </a:p>
          <a:p>
            <a:endParaRPr lang="en-CA" dirty="0" smtClean="0"/>
          </a:p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Mercantilism</a:t>
            </a:r>
            <a:r>
              <a:rPr lang="en-CA" dirty="0" smtClean="0"/>
              <a:t>:  idea that countries gain power through wealth – need colonies  and land and resources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Cabot</a:t>
            </a:r>
            <a:r>
              <a:rPr lang="en-CA" dirty="0" smtClean="0"/>
              <a:t> – finds Grand Banks = Fish</a:t>
            </a:r>
          </a:p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Cartier</a:t>
            </a:r>
            <a:r>
              <a:rPr lang="en-CA" dirty="0" smtClean="0"/>
              <a:t> trades with Iroquois = Beaver Fur</a:t>
            </a:r>
          </a:p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Champlain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 smtClean="0"/>
              <a:t>sets up the colony of New France to increase fur trade for France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9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Were the Metis part of the Native bands?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Where did the Metis live?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  <a:r>
              <a:rPr lang="en-CA" dirty="0" smtClean="0"/>
              <a:t>.  Respected by other bands, but not one of them (not even seen as a different band – just as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different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 other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r>
              <a:rPr lang="en-CA" dirty="0" smtClean="0"/>
              <a:t>By 1910, Metis had settled in the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Red River Valley </a:t>
            </a:r>
            <a:r>
              <a:rPr lang="en-CA" dirty="0" smtClean="0"/>
              <a:t>(South Manitoba)</a:t>
            </a:r>
          </a:p>
          <a:p>
            <a:r>
              <a:rPr lang="en-CA" dirty="0" smtClean="0"/>
              <a:t>Farmed in style of French Habitant (like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New France)</a:t>
            </a:r>
          </a:p>
          <a:p>
            <a:pPr lvl="1"/>
            <a:r>
              <a:rPr lang="en-CA" dirty="0" smtClean="0"/>
              <a:t>Long narrow strips with access to river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9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38736" cy="190844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Farming style in New France, and Red River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218463" cy="3960440"/>
          </a:xfrm>
        </p:spPr>
      </p:pic>
      <p:sp>
        <p:nvSpPr>
          <p:cNvPr id="8" name="Rectangle 7"/>
          <p:cNvSpPr/>
          <p:nvPr/>
        </p:nvSpPr>
        <p:spPr>
          <a:xfrm>
            <a:off x="4211960" y="859873"/>
            <a:ext cx="4752528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323978" y="4284148"/>
              <a:ext cx="4518720" cy="807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8218" y="4272268"/>
                <a:ext cx="453636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5348898" y="4797508"/>
              <a:ext cx="3861000" cy="928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338" y="4788148"/>
                <a:ext cx="388260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4597938" y="1770268"/>
              <a:ext cx="531000" cy="2984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87858" y="1761268"/>
                <a:ext cx="546120" cy="29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5400378" y="1580188"/>
              <a:ext cx="8280" cy="237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5698" y="1575508"/>
                <a:ext cx="17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5294178" y="1484788"/>
              <a:ext cx="619200" cy="33062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5178" y="1475788"/>
                <a:ext cx="636840" cy="33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6139818" y="1402708"/>
              <a:ext cx="517680" cy="315144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30818" y="1393708"/>
                <a:ext cx="536400" cy="31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6954138" y="1467868"/>
              <a:ext cx="438120" cy="30628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5498" y="1459228"/>
                <a:ext cx="452880" cy="30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7905978" y="1344388"/>
              <a:ext cx="436680" cy="30898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5538" y="1333948"/>
                <a:ext cx="457920" cy="31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5230098" y="4041868"/>
              <a:ext cx="252000" cy="3841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9658" y="4031788"/>
                <a:ext cx="272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2" name="Ink 41"/>
              <p14:cNvContentPartPr/>
              <p14:nvPr/>
            </p14:nvContentPartPr>
            <p14:xfrm>
              <a:off x="6091218" y="3985708"/>
              <a:ext cx="217440" cy="3366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82938" y="3980668"/>
                <a:ext cx="235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6797898" y="3907588"/>
              <a:ext cx="224640" cy="3225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9978" y="3902548"/>
                <a:ext cx="2430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7" name="Ink 46"/>
              <p14:cNvContentPartPr/>
              <p14:nvPr/>
            </p14:nvContentPartPr>
            <p14:xfrm>
              <a:off x="7659018" y="3867268"/>
              <a:ext cx="282960" cy="3708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8578" y="3857908"/>
                <a:ext cx="30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0" name="Ink 49"/>
              <p14:cNvContentPartPr/>
              <p14:nvPr/>
            </p14:nvContentPartPr>
            <p14:xfrm>
              <a:off x="4251258" y="4272268"/>
              <a:ext cx="536040" cy="7347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41898" y="4266508"/>
                <a:ext cx="55656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9" name="Ink 88"/>
              <p14:cNvContentPartPr/>
              <p14:nvPr/>
            </p14:nvContentPartPr>
            <p14:xfrm>
              <a:off x="5560218" y="5456308"/>
              <a:ext cx="1156680" cy="22536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50138" y="5441908"/>
                <a:ext cx="1181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1" name="Ink 90"/>
              <p14:cNvContentPartPr/>
              <p14:nvPr/>
            </p14:nvContentPartPr>
            <p14:xfrm>
              <a:off x="2192058" y="1031548"/>
              <a:ext cx="360" cy="3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83778" y="1023268"/>
                <a:ext cx="169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47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Who is Lord Selkirk?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did he want to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1812</a:t>
            </a:r>
            <a:r>
              <a:rPr lang="en-CA" dirty="0" smtClean="0"/>
              <a:t>:  New European Settlers will come to Metis Land </a:t>
            </a:r>
          </a:p>
          <a:p>
            <a:pPr marL="0" indent="0">
              <a:buNone/>
            </a:pPr>
            <a:r>
              <a:rPr lang="en-CA" dirty="0" smtClean="0"/>
              <a:t>(present day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Winnipeg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Scottish </a:t>
            </a:r>
            <a:r>
              <a:rPr lang="en-CA" dirty="0" smtClean="0"/>
              <a:t>Noble</a:t>
            </a:r>
          </a:p>
          <a:p>
            <a:r>
              <a:rPr lang="en-CA" dirty="0" smtClean="0"/>
              <a:t>Wanted to use his money and power to improve the lives of poor scots</a:t>
            </a:r>
          </a:p>
          <a:p>
            <a:endParaRPr lang="en-CA" dirty="0"/>
          </a:p>
          <a:p>
            <a:r>
              <a:rPr lang="en-CA" dirty="0" smtClean="0"/>
              <a:t>Wanted to give farms in Canada to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Scottish farmers </a:t>
            </a:r>
            <a:r>
              <a:rPr lang="en-CA" dirty="0" smtClean="0"/>
              <a:t>who had lost their farms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9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Where is this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Why did he choose this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See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map p. 144 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Thought good land for farming</a:t>
            </a:r>
          </a:p>
          <a:p>
            <a:r>
              <a:rPr lang="en-CA" dirty="0" smtClean="0"/>
              <a:t>Settlers could act as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barrier</a:t>
            </a:r>
            <a:r>
              <a:rPr lang="en-CA" dirty="0" smtClean="0"/>
              <a:t> between NWC and HBC</a:t>
            </a:r>
          </a:p>
          <a:p>
            <a:r>
              <a:rPr lang="en-CA" dirty="0" smtClean="0"/>
              <a:t>Farmers could sell food to HBC (supplies) </a:t>
            </a:r>
          </a:p>
          <a:p>
            <a:endParaRPr lang="en-CA" dirty="0"/>
          </a:p>
          <a:p>
            <a:r>
              <a:rPr lang="en-CA" dirty="0" smtClean="0"/>
              <a:t>1811 – HBC granted Selkirk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300 000 square km</a:t>
            </a:r>
            <a:endParaRPr lang="en-CA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1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When did the settlers arrive?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1811: 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36</a:t>
            </a:r>
            <a:r>
              <a:rPr lang="en-CA" dirty="0" smtClean="0"/>
              <a:t> men to start – lead by officer Miles </a:t>
            </a:r>
            <a:r>
              <a:rPr lang="en-CA" dirty="0" err="1" smtClean="0"/>
              <a:t>Macdonell</a:t>
            </a:r>
            <a:endParaRPr lang="en-CA" dirty="0" smtClean="0"/>
          </a:p>
          <a:p>
            <a:r>
              <a:rPr lang="en-CA" dirty="0" smtClean="0"/>
              <a:t>1812: 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en-CA" dirty="0" smtClean="0"/>
              <a:t>men, women and children</a:t>
            </a:r>
          </a:p>
          <a:p>
            <a:r>
              <a:rPr lang="en-CA" dirty="0" smtClean="0"/>
              <a:t>1813: 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83</a:t>
            </a:r>
            <a:r>
              <a:rPr lang="en-CA" dirty="0" smtClean="0"/>
              <a:t> more </a:t>
            </a:r>
          </a:p>
          <a:p>
            <a:endParaRPr lang="en-CA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BAD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–the 36 arrive late in year, and must spend winter at Fort York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1812 harvest fails, and must </a:t>
            </a:r>
          </a:p>
          <a:p>
            <a:pPr marL="365760" lvl="1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stay at Fort Pembina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Receive help from First Nations and supplies form Metis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Group arriving in 1813 will struggle to get to red river, and not arrive until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1814</a:t>
            </a:r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9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What does Miles </a:t>
            </a:r>
            <a:r>
              <a:rPr lang="en-CA" dirty="0" err="1" smtClean="0"/>
              <a:t>Macdonell</a:t>
            </a:r>
            <a:r>
              <a:rPr lang="en-CA" dirty="0" smtClean="0"/>
              <a:t> do?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What is the response?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Issues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Pemmican Proclamation </a:t>
            </a:r>
            <a:r>
              <a:rPr lang="en-CA" dirty="0" smtClean="0"/>
              <a:t>– bans export of pemmican form Red River for 1 year to protect settlers form starvation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Metis </a:t>
            </a:r>
            <a:r>
              <a:rPr lang="en-CA" dirty="0" smtClean="0">
                <a:solidFill>
                  <a:schemeClr val="tx1"/>
                </a:solidFill>
              </a:rPr>
              <a:t> = furious – make living of sale of pemmican (also fear losing land to settlers)</a:t>
            </a:r>
          </a:p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NWC</a:t>
            </a:r>
            <a:r>
              <a:rPr lang="en-CA" dirty="0" smtClean="0"/>
              <a:t> = furious – interfering with fur trade routes and supplies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57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did the Metis respond?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Angry</a:t>
            </a:r>
            <a:r>
              <a:rPr lang="en-CA" dirty="0" smtClean="0"/>
              <a:t> – needed pemmican to sell to voyageurs (main income)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Felt governor had no right to pass laws on them</a:t>
            </a:r>
          </a:p>
          <a:p>
            <a:r>
              <a:rPr lang="en-CA" dirty="0" smtClean="0"/>
              <a:t>NWC and Metis 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burn </a:t>
            </a:r>
            <a:r>
              <a:rPr lang="en-CA" dirty="0" smtClean="0"/>
              <a:t>building and crops, harass colonists</a:t>
            </a:r>
          </a:p>
          <a:p>
            <a:r>
              <a:rPr lang="en-CA" dirty="0" smtClean="0"/>
              <a:t>By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1815</a:t>
            </a:r>
            <a:r>
              <a:rPr lang="en-CA" dirty="0" smtClean="0"/>
              <a:t>, most colonists have left and Miles </a:t>
            </a:r>
            <a:r>
              <a:rPr lang="en-CA" dirty="0" err="1" smtClean="0"/>
              <a:t>Macdonell</a:t>
            </a:r>
            <a:r>
              <a:rPr lang="en-CA" dirty="0" smtClean="0"/>
              <a:t> is removed as Governor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is the Battle of 7 Oaks?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New Governor Robert </a:t>
            </a:r>
            <a:r>
              <a:rPr lang="en-CA" dirty="0" err="1" smtClean="0"/>
              <a:t>Semple</a:t>
            </a:r>
            <a:r>
              <a:rPr lang="en-CA" dirty="0" smtClean="0"/>
              <a:t> burns an empty NWC fort and Metis raid pemmican supplies</a:t>
            </a:r>
          </a:p>
          <a:p>
            <a:endParaRPr lang="en-CA" dirty="0"/>
          </a:p>
          <a:p>
            <a:r>
              <a:rPr lang="en-CA" dirty="0" err="1" smtClean="0"/>
              <a:t>Semple</a:t>
            </a:r>
            <a:r>
              <a:rPr lang="en-CA" dirty="0" smtClean="0"/>
              <a:t> and Metis have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violent confrontation </a:t>
            </a:r>
            <a:r>
              <a:rPr lang="en-CA" dirty="0" smtClean="0"/>
              <a:t>and </a:t>
            </a:r>
            <a:r>
              <a:rPr lang="en-CA" dirty="0" err="1" smtClean="0"/>
              <a:t>semple</a:t>
            </a:r>
            <a:r>
              <a:rPr lang="en-CA" dirty="0" smtClean="0"/>
              <a:t>, + 20 men are killed, 1 Metis is dead</a:t>
            </a:r>
          </a:p>
          <a:p>
            <a:endParaRPr lang="en-CA" dirty="0"/>
          </a:p>
          <a:p>
            <a:r>
              <a:rPr lang="en-CA" dirty="0" smtClean="0"/>
              <a:t>Lord Selkirk negotiates and leases different local land (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colonists move</a:t>
            </a:r>
            <a:r>
              <a:rPr lang="en-CA" dirty="0" smtClean="0"/>
              <a:t>)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The Selkirk Settlement </a:t>
            </a:r>
            <a:r>
              <a:rPr lang="en-CA" sz="2000" u="sng" dirty="0" smtClean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What was the impact of the Selkirk settlement and the conflict?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Taught Metis to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fight</a:t>
            </a:r>
            <a:r>
              <a:rPr lang="en-CA" dirty="0" smtClean="0"/>
              <a:t> for their land and rights</a:t>
            </a:r>
          </a:p>
          <a:p>
            <a:r>
              <a:rPr lang="en-CA" dirty="0" smtClean="0"/>
              <a:t>Gave Metis stronger sense of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identity </a:t>
            </a:r>
          </a:p>
          <a:p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Bad relations </a:t>
            </a:r>
            <a:r>
              <a:rPr lang="en-CA" dirty="0" smtClean="0"/>
              <a:t>between Metis and Scottish settlers</a:t>
            </a:r>
          </a:p>
          <a:p>
            <a:endParaRPr lang="en-CA" dirty="0"/>
          </a:p>
          <a:p>
            <a:r>
              <a:rPr lang="en-CA" dirty="0" smtClean="0"/>
              <a:t>1821 – </a:t>
            </a:r>
            <a:r>
              <a:rPr lang="en-CA" b="1" u="sng" dirty="0" smtClean="0">
                <a:solidFill>
                  <a:schemeClr val="accent5">
                    <a:lumMod val="50000"/>
                  </a:schemeClr>
                </a:solidFill>
              </a:rPr>
              <a:t>HBC and NWC merge, with George Simpson </a:t>
            </a:r>
            <a:r>
              <a:rPr lang="en-CA" dirty="0" smtClean="0"/>
              <a:t>in charge, and peace is temporarily achieved</a:t>
            </a:r>
          </a:p>
          <a:p>
            <a:r>
              <a:rPr lang="en-CA" dirty="0" smtClean="0"/>
              <a:t>Metis become primary suppliers of Pemmican to HBC</a:t>
            </a:r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91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Explain the role of women in the fur trade.</a:t>
            </a:r>
          </a:p>
          <a:p>
            <a:pPr marL="228600" indent="-228600">
              <a:buFont typeface="+mj-lt"/>
              <a:buAutoNum type="arabicPeriod"/>
            </a:pPr>
            <a:endParaRPr lang="en-CA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was the difference between the HBC and NWC?  Which one was the better organization?  Why?</a:t>
            </a:r>
          </a:p>
          <a:p>
            <a:pPr marL="228600" indent="-228600">
              <a:buFont typeface="+mj-lt"/>
              <a:buAutoNum type="arabicPeriod"/>
            </a:pPr>
            <a:endParaRPr lang="en-CA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is the “Pemmican Proclamation”?  Why were the Metis so upset by it?</a:t>
            </a:r>
          </a:p>
          <a:p>
            <a:pPr marL="228600" indent="-228600">
              <a:buFont typeface="+mj-lt"/>
              <a:buAutoNum type="arabicPeriod"/>
            </a:pPr>
            <a:endParaRPr lang="en-CA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In your opinion, was Lord Selkirk’s plan a good idea, or was he an idealist?  Explain with multiple </a:t>
            </a:r>
            <a:r>
              <a:rPr lang="en-CA" dirty="0" smtClean="0"/>
              <a:t>examples.</a:t>
            </a:r>
          </a:p>
          <a:p>
            <a:pPr marL="228600" indent="-228600">
              <a:buFont typeface="+mj-lt"/>
              <a:buAutoNum type="arabicPeriod"/>
            </a:pPr>
            <a:endParaRPr lang="en-CA" sz="900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could the merger of the HBC and NWC be seen as a turning point in the history of the Northwest?</a:t>
            </a:r>
          </a:p>
          <a:p>
            <a:pPr marL="228600" indent="-228600">
              <a:buFont typeface="+mj-lt"/>
              <a:buAutoNum type="arabicPeriod"/>
            </a:pPr>
            <a:endParaRPr lang="en-CA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Selkirk Settlement challenged the Metis and forced them to act.  Make 3 predictions of what you think could happen to the Metis after this point.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2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Quick grade 9 review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What is Colonization?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Who controls North America?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 lnSpcReduction="10000"/>
          </a:bodyPr>
          <a:lstStyle/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Colonization</a:t>
            </a:r>
            <a:r>
              <a:rPr lang="en-CA" dirty="0" smtClean="0"/>
              <a:t> is the idea that a settlement is needed to protect the land and wealth of the fur trade</a:t>
            </a:r>
            <a:endParaRPr lang="en-CA" dirty="0"/>
          </a:p>
          <a:p>
            <a:r>
              <a:rPr lang="en-CA" dirty="0" smtClean="0"/>
              <a:t>Britain and France both set up colonies in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North America</a:t>
            </a:r>
          </a:p>
          <a:p>
            <a:endParaRPr lang="en-CA" dirty="0"/>
          </a:p>
          <a:p>
            <a:r>
              <a:rPr lang="en-CA" dirty="0" smtClean="0"/>
              <a:t>A century of tension and competition over land and furs leads to the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7 years war </a:t>
            </a:r>
            <a:r>
              <a:rPr lang="en-CA" dirty="0" smtClean="0"/>
              <a:t>(1763)</a:t>
            </a:r>
          </a:p>
          <a:p>
            <a:r>
              <a:rPr lang="en-CA" dirty="0" smtClean="0"/>
              <a:t>Britain wins (plains of Abraham) and claims the Colony of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New France</a:t>
            </a:r>
          </a:p>
          <a:p>
            <a:r>
              <a:rPr lang="en-CA" dirty="0" smtClean="0"/>
              <a:t>Britain then loses the American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Revolutionary</a:t>
            </a:r>
            <a:r>
              <a:rPr lang="en-CA" dirty="0" smtClean="0"/>
              <a:t> war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8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4608512" cy="516341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English and French Land Claims: </a:t>
            </a:r>
            <a:r>
              <a:rPr lang="en-CA" sz="5400" u="sng" dirty="0" smtClean="0"/>
              <a:t>1645</a:t>
            </a:r>
            <a:endParaRPr lang="en-CA" sz="54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28724"/>
            <a:ext cx="309562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46" y="3645024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Review:  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did the fur trade begin?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Why was fur so valuable?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 smtClean="0"/>
              <a:t>French set up Fur Trade using the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St. Lawrence River </a:t>
            </a:r>
            <a:r>
              <a:rPr lang="en-CA" dirty="0" smtClean="0"/>
              <a:t>to transport furs to France</a:t>
            </a:r>
          </a:p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Coureur De Bois</a:t>
            </a:r>
            <a:r>
              <a:rPr lang="en-CA" dirty="0" smtClean="0"/>
              <a:t>, and later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Voyageurs</a:t>
            </a:r>
            <a:r>
              <a:rPr lang="en-CA" dirty="0" smtClean="0"/>
              <a:t>, explore, map make connections with Native groups and bring furs to Montreal for shipment</a:t>
            </a:r>
          </a:p>
          <a:p>
            <a:endParaRPr lang="en-CA" dirty="0"/>
          </a:p>
          <a:p>
            <a:r>
              <a:rPr lang="en-CA" dirty="0" smtClean="0"/>
              <a:t>Beaver fur (soft underside) was used for hats – very fashionable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02" y="764704"/>
            <a:ext cx="5917346" cy="301520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214312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58034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 smtClean="0"/>
              <a:t>Review:  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How does England enter the Fur trade?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does HBC begin?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is Rupert’s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Radisson</a:t>
            </a:r>
            <a:r>
              <a:rPr lang="en-CA" dirty="0" smtClean="0"/>
              <a:t> and </a:t>
            </a:r>
            <a:r>
              <a:rPr lang="en-CA" b="1" u="sng" dirty="0" err="1" smtClean="0">
                <a:solidFill>
                  <a:schemeClr val="accent6">
                    <a:lumMod val="50000"/>
                  </a:schemeClr>
                </a:solidFill>
              </a:rPr>
              <a:t>Groseilliers</a:t>
            </a:r>
            <a:r>
              <a:rPr lang="en-CA" dirty="0" smtClean="0"/>
              <a:t> go to England to convince the King to transport furs through Hudson’s Bay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King Charles Creates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Hudson’s Bay Company</a:t>
            </a:r>
            <a:r>
              <a:rPr lang="en-CA" dirty="0" smtClean="0"/>
              <a:t>, and gives them exclusive trading rights in all lands that drain into the bay</a:t>
            </a:r>
          </a:p>
          <a:p>
            <a:endParaRPr lang="en-CA" dirty="0"/>
          </a:p>
          <a:p>
            <a:r>
              <a:rPr lang="en-CA" dirty="0" smtClean="0"/>
              <a:t>Territory controlled by HBC is called </a:t>
            </a:r>
            <a:r>
              <a:rPr lang="en-CA" b="1" u="sng" dirty="0" smtClean="0">
                <a:solidFill>
                  <a:schemeClr val="accent6">
                    <a:lumMod val="50000"/>
                  </a:schemeClr>
                </a:solidFill>
              </a:rPr>
              <a:t>Rupert’s Land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3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75" y="1524000"/>
            <a:ext cx="5186049" cy="4572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HBC and Rupert’s Land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095829" y="4054778"/>
              <a:ext cx="8280" cy="2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1709" y="4006178"/>
                <a:ext cx="57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4216429" y="3953258"/>
              <a:ext cx="15120" cy="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5189" y="3907178"/>
                <a:ext cx="59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697309" y="4060898"/>
              <a:ext cx="1758600" cy="1244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4989" y="4016258"/>
                <a:ext cx="18108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3780469" y="3877658"/>
              <a:ext cx="498240" cy="878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5629" y="3830498"/>
                <a:ext cx="5500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5034709" y="4198058"/>
              <a:ext cx="372600" cy="783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0229" y="4145858"/>
                <a:ext cx="42444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3760669" y="4421258"/>
              <a:ext cx="1220400" cy="752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0789" y="4343858"/>
                <a:ext cx="1276560" cy="8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8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781175"/>
            <a:ext cx="6134100" cy="40576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Land rights controlled by HBC in 1764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8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1596</Words>
  <Application>Microsoft Office PowerPoint</Application>
  <PresentationFormat>On-screen Show (4:3)</PresentationFormat>
  <Paragraphs>274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The Fur Trade and the Selkirk Settlement</vt:lpstr>
      <vt:lpstr>Quick Grade 9 review</vt:lpstr>
      <vt:lpstr>Quick grade 9 review</vt:lpstr>
      <vt:lpstr>English and French Land Claims: 1645</vt:lpstr>
      <vt:lpstr>Review:  The Fur Trade</vt:lpstr>
      <vt:lpstr>  </vt:lpstr>
      <vt:lpstr>Review:  The Fur Trade</vt:lpstr>
      <vt:lpstr>HBC and Rupert’s Land</vt:lpstr>
      <vt:lpstr>Land rights controlled by HBC in 1764 </vt:lpstr>
      <vt:lpstr>Land rights controlled by HBC in 1850 </vt:lpstr>
      <vt:lpstr>Review:  The Fur Trade</vt:lpstr>
      <vt:lpstr>Review:  The Fur Trade</vt:lpstr>
      <vt:lpstr>Review:  The Fur Trade</vt:lpstr>
      <vt:lpstr>The Fur Trade and First Nations</vt:lpstr>
      <vt:lpstr>The Fur Trade and First Nations</vt:lpstr>
      <vt:lpstr>The Fur Trade and First Nations</vt:lpstr>
      <vt:lpstr>The Fur Trade and First Nations</vt:lpstr>
      <vt:lpstr>The Metis</vt:lpstr>
      <vt:lpstr>The Metis</vt:lpstr>
      <vt:lpstr>The Metis</vt:lpstr>
      <vt:lpstr>Farming style in New France, and Red River</vt:lpstr>
      <vt:lpstr>The Selkirk Settlement (p. 143)</vt:lpstr>
      <vt:lpstr>The Selkirk Settlement (p. 143)</vt:lpstr>
      <vt:lpstr>The Selkirk Settlement (p. 143)</vt:lpstr>
      <vt:lpstr>The Selkirk Settlement (p. 143)</vt:lpstr>
      <vt:lpstr>The Selkirk Settlement (p. 143)</vt:lpstr>
      <vt:lpstr>The Selkirk Settlement (p. 143)</vt:lpstr>
      <vt:lpstr>The Selkirk Settlement (p. 143)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 Trade and the Selkirk Settlement</dc:title>
  <dc:creator>sgoepel</dc:creator>
  <cp:lastModifiedBy>sgoepel</cp:lastModifiedBy>
  <cp:revision>22</cp:revision>
  <dcterms:created xsi:type="dcterms:W3CDTF">2012-02-06T04:41:01Z</dcterms:created>
  <dcterms:modified xsi:type="dcterms:W3CDTF">2012-02-06T08:32:46Z</dcterms:modified>
</cp:coreProperties>
</file>