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8" r:id="rId3"/>
    <p:sldId id="282" r:id="rId4"/>
    <p:sldId id="283" r:id="rId5"/>
    <p:sldId id="284" r:id="rId6"/>
    <p:sldId id="289" r:id="rId7"/>
    <p:sldId id="291" r:id="rId8"/>
    <p:sldId id="290" r:id="rId9"/>
    <p:sldId id="309" r:id="rId10"/>
    <p:sldId id="297" r:id="rId11"/>
    <p:sldId id="310" r:id="rId12"/>
    <p:sldId id="298" r:id="rId13"/>
    <p:sldId id="295" r:id="rId14"/>
    <p:sldId id="293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 Leary" initials="BL" lastIdx="1" clrIdx="0">
    <p:extLst>
      <p:ext uri="{19B8F6BF-5375-455C-9EA6-DF929625EA0E}">
        <p15:presenceInfo xmlns:p15="http://schemas.microsoft.com/office/powerpoint/2012/main" userId="S-1-5-21-3624269941-2225434762-2469605562-284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03D08"/>
    <a:srgbClr val="F1800F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4" y="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733709"/>
            <a:ext cx="6108101" cy="1373070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4711617"/>
            <a:ext cx="7210394" cy="453051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609598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5169584"/>
            <a:ext cx="7210397" cy="62297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310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61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609599"/>
            <a:ext cx="6539158" cy="303606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4711616"/>
            <a:ext cx="7210397" cy="5885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5300150"/>
            <a:ext cx="7210397" cy="50225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3022674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4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3022674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4297503"/>
            <a:ext cx="228727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4873765"/>
            <a:ext cx="228727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4873764"/>
            <a:ext cx="230047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4297503"/>
            <a:ext cx="22976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448782" y="2040420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200777" y="5543428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609597"/>
            <a:ext cx="80535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652503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951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5398634"/>
            <a:ext cx="865613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4232172"/>
            <a:ext cx="7210395" cy="1704017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86989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2336873"/>
            <a:ext cx="3523769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2336873"/>
            <a:ext cx="3525044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753230"/>
            <a:ext cx="7210397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2336874"/>
            <a:ext cx="3354245" cy="69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3030009"/>
            <a:ext cx="3523766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3030009"/>
            <a:ext cx="3525044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4206252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2336873"/>
            <a:ext cx="2842559" cy="359931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753228"/>
            <a:ext cx="7210393" cy="1080938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4"/>
            <a:ext cx="2907192" cy="3599315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1800F"/>
            </a:gs>
            <a:gs pos="24000">
              <a:srgbClr val="C03D08"/>
            </a:gs>
            <a:gs pos="100000">
              <a:srgbClr val="8A000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753228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733709"/>
            <a:ext cx="6618342" cy="1373070"/>
          </a:xfrm>
        </p:spPr>
        <p:txBody>
          <a:bodyPr/>
          <a:lstStyle/>
          <a:p>
            <a:r>
              <a:rPr lang="en-US" sz="5400" dirty="0"/>
              <a:t>Russian Revolution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RISE OF STALIN</a:t>
            </a:r>
          </a:p>
        </p:txBody>
      </p:sp>
    </p:spTree>
    <p:extLst>
      <p:ext uri="{BB962C8B-B14F-4D97-AF65-F5344CB8AC3E}">
        <p14:creationId xmlns:p14="http://schemas.microsoft.com/office/powerpoint/2010/main" val="301278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Events of the Ukraine:  Summary </a:t>
            </a:r>
            <a:br>
              <a:rPr lang="en-US" dirty="0"/>
            </a:br>
            <a:r>
              <a:rPr lang="en-US" dirty="0"/>
              <a:t>(collectivism and Ukraine articles – annotate and compare)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240" y="1993972"/>
            <a:ext cx="8405159" cy="4616377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pPr marL="342900" lvl="1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AutoShape 2" descr="Image result for genocide in the ukra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37" y="2327347"/>
            <a:ext cx="6096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4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7:  Purges and Gulags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176638"/>
            <a:ext cx="8315325" cy="42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8" y="753228"/>
            <a:ext cx="7210396" cy="1080938"/>
          </a:xfrm>
        </p:spPr>
        <p:txBody>
          <a:bodyPr/>
          <a:lstStyle/>
          <a:p>
            <a:r>
              <a:rPr lang="en-US" dirty="0"/>
              <a:t>Stalin’s Purges:  Source analysis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9725" y="753228"/>
            <a:ext cx="3333750" cy="2886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8" y="1760282"/>
            <a:ext cx="3976688" cy="4917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3849605"/>
            <a:ext cx="3810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Placemat activity: </a:t>
            </a:r>
            <a:br>
              <a:rPr lang="en-US" dirty="0"/>
            </a:br>
            <a:r>
              <a:rPr lang="en-US" dirty="0"/>
              <a:t> in your individual sections: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2004" y="2292529"/>
            <a:ext cx="6322075" cy="30795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/>
              <a:t>What makes a Great Leader? </a:t>
            </a:r>
          </a:p>
          <a:p>
            <a:pPr marL="0" indent="0" algn="ctr">
              <a:buNone/>
            </a:pPr>
            <a:r>
              <a:rPr lang="en-US" sz="4800" dirty="0"/>
              <a:t> </a:t>
            </a:r>
            <a:r>
              <a:rPr lang="en-US" sz="4000" dirty="0"/>
              <a:t>List as many characteristics as possible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0241" y="5543550"/>
            <a:ext cx="8205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 is the most important trait of an effective leader? Group consensus into the center box</a:t>
            </a:r>
          </a:p>
        </p:txBody>
      </p:sp>
    </p:spTree>
    <p:extLst>
      <p:ext uri="{BB962C8B-B14F-4D97-AF65-F5344CB8AC3E}">
        <p14:creationId xmlns:p14="http://schemas.microsoft.com/office/powerpoint/2010/main" val="28220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5588"/>
            <a:ext cx="7210396" cy="141466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Purpose:  Was Stalin a Great Leader?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2000250"/>
            <a:ext cx="8296275" cy="444817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Sort the Words Provided into 4-5 Categories. </a:t>
            </a:r>
          </a:p>
          <a:p>
            <a:pPr lvl="1"/>
            <a:r>
              <a:rPr lang="en-US" sz="1700" dirty="0"/>
              <a:t> </a:t>
            </a:r>
            <a:r>
              <a:rPr lang="en-US" sz="2200" dirty="0"/>
              <a:t>Glue them down to the Big Paper in a WEB.</a:t>
            </a:r>
          </a:p>
          <a:p>
            <a:pPr marL="800100" lvl="1" indent="-45720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Write Details / add notes / define each term (use 1 colour)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Create Connections between terms by drawing lines– write Why they are connected on the line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Analysis:  Evidence Stalin was a good Leader / Evidence he was not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987" y="312748"/>
            <a:ext cx="1923798" cy="19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57550"/>
            <a:ext cx="8739472" cy="5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5: WHO is Joseph STALIN?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369" y="2336800"/>
            <a:ext cx="3598863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 Quick Philosophical Chairs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240" y="1993972"/>
            <a:ext cx="8405159" cy="46163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Is it ok to sacrifice 1 life to save 1000 lives?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206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 Quick Philosophical Chairs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240" y="1993972"/>
            <a:ext cx="8405159" cy="4616377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pPr marL="0" indent="0" algn="ctr">
              <a:buNone/>
            </a:pPr>
            <a:r>
              <a:rPr lang="en-US" sz="5400" dirty="0"/>
              <a:t>What process makes better decisions: </a:t>
            </a:r>
          </a:p>
          <a:p>
            <a:pPr marL="0" indent="0" algn="ctr">
              <a:buNone/>
            </a:pPr>
            <a:r>
              <a:rPr lang="en-US" sz="5400" dirty="0"/>
              <a:t>a. group consensus </a:t>
            </a:r>
          </a:p>
          <a:p>
            <a:pPr marL="0" indent="0" algn="ctr">
              <a:buNone/>
            </a:pPr>
            <a:r>
              <a:rPr lang="en-US" sz="5400" dirty="0"/>
              <a:t>b. a single individual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049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 Quick Philosophical Chairs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0240" y="1993972"/>
            <a:ext cx="8405159" cy="4616377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pPr marL="0" indent="0" algn="ctr">
              <a:buNone/>
            </a:pPr>
            <a:r>
              <a:rPr lang="en-US" sz="4800" dirty="0"/>
              <a:t>Do the Ends justify the Means?</a:t>
            </a:r>
          </a:p>
          <a:p>
            <a:pPr marL="0" indent="0" algn="ctr">
              <a:buNone/>
            </a:pPr>
            <a:r>
              <a:rPr lang="en-US" sz="2800" dirty="0"/>
              <a:t>(if the end result is good, does it matter what was done to get there?)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6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8"/>
            <a:ext cx="7210396" cy="633783"/>
          </a:xfrm>
        </p:spPr>
        <p:txBody>
          <a:bodyPr/>
          <a:lstStyle/>
          <a:p>
            <a:r>
              <a:rPr lang="en-US" dirty="0"/>
              <a:t>What can we predict about Stalin? (handout)</a:t>
            </a:r>
          </a:p>
        </p:txBody>
      </p:sp>
      <p:pic>
        <p:nvPicPr>
          <p:cNvPr id="4" name="The World Wars- Joseph Stalin - Histo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26" y="1458930"/>
            <a:ext cx="8985966" cy="5054885"/>
          </a:xfrm>
        </p:spPr>
      </p:pic>
    </p:spTree>
    <p:extLst>
      <p:ext uri="{BB962C8B-B14F-4D97-AF65-F5344CB8AC3E}">
        <p14:creationId xmlns:p14="http://schemas.microsoft.com/office/powerpoint/2010/main" val="25007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89" y="1896228"/>
            <a:ext cx="1565447" cy="37456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Who was STALIN?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can learn about him from the sources?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297" y="308201"/>
            <a:ext cx="64484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2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Stalin Do economically?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u="sng" dirty="0"/>
              <a:t>5 year plan 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Evaluate the Notes of your Neighbour!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97" y="3100387"/>
            <a:ext cx="3459761" cy="306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" y="3322950"/>
            <a:ext cx="2862263" cy="31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6:  Collectivism and the Ukraine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7592" y="2102020"/>
            <a:ext cx="4160767" cy="3598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42" y="2108200"/>
            <a:ext cx="4095108" cy="35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111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4706</TotalTime>
  <Words>276</Words>
  <Application>Microsoft Office PowerPoint</Application>
  <PresentationFormat>On-screen Show (4:3)</PresentationFormat>
  <Paragraphs>39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Berlin</vt:lpstr>
      <vt:lpstr>Russian Revolution 2</vt:lpstr>
      <vt:lpstr>Class 5: WHO is Joseph STALIN?  </vt:lpstr>
      <vt:lpstr>Warm up:  Quick Philosophical Chairs</vt:lpstr>
      <vt:lpstr>Warm up:  Quick Philosophical Chairs</vt:lpstr>
      <vt:lpstr>Warm up:  Quick Philosophical Chairs</vt:lpstr>
      <vt:lpstr>What can we predict about Stalin? (handout)</vt:lpstr>
      <vt:lpstr>Who was STALIN?  What can learn about him from the sources?</vt:lpstr>
      <vt:lpstr>What did Stalin Do economically?   5 year plan  NOTES</vt:lpstr>
      <vt:lpstr>Class 6:  Collectivism and the Ukraine</vt:lpstr>
      <vt:lpstr>Events of the Ukraine:  Summary  (collectivism and Ukraine articles – annotate and compare)</vt:lpstr>
      <vt:lpstr>Class 7:  Purges and Gulags</vt:lpstr>
      <vt:lpstr>Stalin’s Purges:  Source analysis</vt:lpstr>
      <vt:lpstr>Class Placemat activity:   in your individual sections:</vt:lpstr>
      <vt:lpstr>Purpose:  Was Stalin a Great Leader?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Revolution</dc:title>
  <dc:creator>Brooke Leary</dc:creator>
  <cp:lastModifiedBy>Brooke Leary</cp:lastModifiedBy>
  <cp:revision>96</cp:revision>
  <dcterms:created xsi:type="dcterms:W3CDTF">2016-10-02T22:47:45Z</dcterms:created>
  <dcterms:modified xsi:type="dcterms:W3CDTF">2020-03-30T21:05:57Z</dcterms:modified>
</cp:coreProperties>
</file>